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7" r:id="rId3"/>
    <p:sldId id="297" r:id="rId4"/>
    <p:sldId id="269" r:id="rId5"/>
    <p:sldId id="272" r:id="rId6"/>
    <p:sldId id="273" r:id="rId7"/>
    <p:sldId id="275" r:id="rId8"/>
    <p:sldId id="276" r:id="rId9"/>
    <p:sldId id="278" r:id="rId10"/>
    <p:sldId id="280" r:id="rId11"/>
    <p:sldId id="282" r:id="rId12"/>
    <p:sldId id="284" r:id="rId13"/>
    <p:sldId id="286" r:id="rId14"/>
    <p:sldId id="288" r:id="rId15"/>
    <p:sldId id="290" r:id="rId16"/>
    <p:sldId id="292" r:id="rId17"/>
    <p:sldId id="294" r:id="rId18"/>
    <p:sldId id="296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1DA512-3A3F-4575-BF17-EB17DBBB8E6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5F6F02-C892-436A-AF76-474C39EB42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Explain the AES is a symmetric encryption algorithm that uses a fixed key length of 128, 192, or 256 bits</a:t>
          </a:r>
        </a:p>
      </dgm:t>
    </dgm:pt>
    <dgm:pt modelId="{42FC9444-B7FD-4632-B3E2-9B5915F3B192}" type="parTrans" cxnId="{2AC3F0A5-4C93-47BA-93A1-EBE00D50DCBF}">
      <dgm:prSet/>
      <dgm:spPr/>
      <dgm:t>
        <a:bodyPr/>
        <a:lstStyle/>
        <a:p>
          <a:endParaRPr lang="en-US"/>
        </a:p>
      </dgm:t>
    </dgm:pt>
    <dgm:pt modelId="{0FC06B93-B2BB-472A-A27A-90947F460B99}" type="sibTrans" cxnId="{2AC3F0A5-4C93-47BA-93A1-EBE00D50DCBF}">
      <dgm:prSet/>
      <dgm:spPr/>
      <dgm:t>
        <a:bodyPr/>
        <a:lstStyle/>
        <a:p>
          <a:endParaRPr lang="en-US"/>
        </a:p>
      </dgm:t>
    </dgm:pt>
    <dgm:pt modelId="{2F3A6125-A788-47BA-BED4-96C2919CA3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It operates on blocks of data and applies multiple rounds of substitution, permutation, and mixing operations</a:t>
          </a:r>
        </a:p>
      </dgm:t>
    </dgm:pt>
    <dgm:pt modelId="{AADD93BC-1E6F-4F44-8933-7D47FFB22BA7}" type="parTrans" cxnId="{16F370D4-93F7-4697-92DF-AEDE5F70DC37}">
      <dgm:prSet/>
      <dgm:spPr/>
      <dgm:t>
        <a:bodyPr/>
        <a:lstStyle/>
        <a:p>
          <a:endParaRPr lang="en-US"/>
        </a:p>
      </dgm:t>
    </dgm:pt>
    <dgm:pt modelId="{4B2063F8-F45B-406E-BD62-680652E1E296}" type="sibTrans" cxnId="{16F370D4-93F7-4697-92DF-AEDE5F70DC37}">
      <dgm:prSet/>
      <dgm:spPr/>
      <dgm:t>
        <a:bodyPr/>
        <a:lstStyle/>
        <a:p>
          <a:endParaRPr lang="en-US"/>
        </a:p>
      </dgm:t>
    </dgm:pt>
    <dgm:pt modelId="{E1569AEB-6BA3-4EDF-917B-1BCA4658780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AES uses the same key for both encryption and decryption, making it faster than asymmetric algorithms for bulk data encryption</a:t>
          </a:r>
        </a:p>
      </dgm:t>
    </dgm:pt>
    <dgm:pt modelId="{9EC6C6AC-6CAB-4D38-9093-9DFE2BC16031}" type="parTrans" cxnId="{950322A7-A5C6-43F7-9232-3FBB3186F24D}">
      <dgm:prSet/>
      <dgm:spPr/>
      <dgm:t>
        <a:bodyPr/>
        <a:lstStyle/>
        <a:p>
          <a:endParaRPr lang="en-US"/>
        </a:p>
      </dgm:t>
    </dgm:pt>
    <dgm:pt modelId="{FB5D21F5-2803-4C50-8BEA-18DE46CA2FED}" type="sibTrans" cxnId="{950322A7-A5C6-43F7-9232-3FBB3186F24D}">
      <dgm:prSet/>
      <dgm:spPr/>
      <dgm:t>
        <a:bodyPr/>
        <a:lstStyle/>
        <a:p>
          <a:endParaRPr lang="en-US"/>
        </a:p>
      </dgm:t>
    </dgm:pt>
    <dgm:pt modelId="{316A088B-F3BD-4E78-9B03-E4A0FA561D44}" type="pres">
      <dgm:prSet presAssocID="{211DA512-3A3F-4575-BF17-EB17DBBB8E6D}" presName="root" presStyleCnt="0">
        <dgm:presLayoutVars>
          <dgm:dir/>
          <dgm:resizeHandles val="exact"/>
        </dgm:presLayoutVars>
      </dgm:prSet>
      <dgm:spPr/>
    </dgm:pt>
    <dgm:pt modelId="{2781CF41-543C-44F8-8BFC-67C6C21A043E}" type="pres">
      <dgm:prSet presAssocID="{3A5F6F02-C892-436A-AF76-474C39EB42EC}" presName="compNode" presStyleCnt="0"/>
      <dgm:spPr/>
    </dgm:pt>
    <dgm:pt modelId="{9575AA94-C3AA-4348-88FC-9BD95A0563D8}" type="pres">
      <dgm:prSet presAssocID="{3A5F6F02-C892-436A-AF76-474C39EB42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53A9AD1-53DE-4DBE-BC83-8320DAE3A504}" type="pres">
      <dgm:prSet presAssocID="{3A5F6F02-C892-436A-AF76-474C39EB42EC}" presName="spaceRect" presStyleCnt="0"/>
      <dgm:spPr/>
    </dgm:pt>
    <dgm:pt modelId="{0C04A7DA-A1A5-4188-A3C7-5EBDA5D52CEA}" type="pres">
      <dgm:prSet presAssocID="{3A5F6F02-C892-436A-AF76-474C39EB42EC}" presName="textRect" presStyleLbl="revTx" presStyleIdx="0" presStyleCnt="3">
        <dgm:presLayoutVars>
          <dgm:chMax val="1"/>
          <dgm:chPref val="1"/>
        </dgm:presLayoutVars>
      </dgm:prSet>
      <dgm:spPr/>
    </dgm:pt>
    <dgm:pt modelId="{DFD922CF-82CA-4AC5-9415-24931EE6310E}" type="pres">
      <dgm:prSet presAssocID="{0FC06B93-B2BB-472A-A27A-90947F460B99}" presName="sibTrans" presStyleCnt="0"/>
      <dgm:spPr/>
    </dgm:pt>
    <dgm:pt modelId="{73556452-7E6A-47A1-8F9D-7BD92A76154B}" type="pres">
      <dgm:prSet presAssocID="{2F3A6125-A788-47BA-BED4-96C2919CA346}" presName="compNode" presStyleCnt="0"/>
      <dgm:spPr/>
    </dgm:pt>
    <dgm:pt modelId="{4D736060-D5BF-4359-89C6-901074706DF0}" type="pres">
      <dgm:prSet presAssocID="{2F3A6125-A788-47BA-BED4-96C2919CA3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B35B28D-889A-41E0-B56E-5FBD0A31C1CF}" type="pres">
      <dgm:prSet presAssocID="{2F3A6125-A788-47BA-BED4-96C2919CA346}" presName="spaceRect" presStyleCnt="0"/>
      <dgm:spPr/>
    </dgm:pt>
    <dgm:pt modelId="{8DA2FD80-E262-4853-BA16-B8961E49C365}" type="pres">
      <dgm:prSet presAssocID="{2F3A6125-A788-47BA-BED4-96C2919CA346}" presName="textRect" presStyleLbl="revTx" presStyleIdx="1" presStyleCnt="3">
        <dgm:presLayoutVars>
          <dgm:chMax val="1"/>
          <dgm:chPref val="1"/>
        </dgm:presLayoutVars>
      </dgm:prSet>
      <dgm:spPr/>
    </dgm:pt>
    <dgm:pt modelId="{C2261F0D-BCF4-4027-A5BF-5703459F4FAA}" type="pres">
      <dgm:prSet presAssocID="{4B2063F8-F45B-406E-BD62-680652E1E296}" presName="sibTrans" presStyleCnt="0"/>
      <dgm:spPr/>
    </dgm:pt>
    <dgm:pt modelId="{79A6C2DC-9699-4D6B-9D38-9774628B1D55}" type="pres">
      <dgm:prSet presAssocID="{E1569AEB-6BA3-4EDF-917B-1BCA46587801}" presName="compNode" presStyleCnt="0"/>
      <dgm:spPr/>
    </dgm:pt>
    <dgm:pt modelId="{2AF56E9E-704E-46F8-8191-67D68758C4F9}" type="pres">
      <dgm:prSet presAssocID="{E1569AEB-6BA3-4EDF-917B-1BCA4658780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CF8DF02-C352-4701-852A-FEB10006FF0B}" type="pres">
      <dgm:prSet presAssocID="{E1569AEB-6BA3-4EDF-917B-1BCA46587801}" presName="spaceRect" presStyleCnt="0"/>
      <dgm:spPr/>
    </dgm:pt>
    <dgm:pt modelId="{D80ABF76-1E1D-4C31-A520-3FF58F6983FC}" type="pres">
      <dgm:prSet presAssocID="{E1569AEB-6BA3-4EDF-917B-1BCA4658780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D818015-17D5-48B2-9553-A2876E3255B8}" type="presOf" srcId="{3A5F6F02-C892-436A-AF76-474C39EB42EC}" destId="{0C04A7DA-A1A5-4188-A3C7-5EBDA5D52CEA}" srcOrd="0" destOrd="0" presId="urn:microsoft.com/office/officeart/2018/2/layout/IconLabelList"/>
    <dgm:cxn modelId="{2E079A2F-0B1D-45F2-9ECC-1E8BBDA3862F}" type="presOf" srcId="{211DA512-3A3F-4575-BF17-EB17DBBB8E6D}" destId="{316A088B-F3BD-4E78-9B03-E4A0FA561D44}" srcOrd="0" destOrd="0" presId="urn:microsoft.com/office/officeart/2018/2/layout/IconLabelList"/>
    <dgm:cxn modelId="{5E43406A-848F-4473-850D-8BA3C439263F}" type="presOf" srcId="{E1569AEB-6BA3-4EDF-917B-1BCA46587801}" destId="{D80ABF76-1E1D-4C31-A520-3FF58F6983FC}" srcOrd="0" destOrd="0" presId="urn:microsoft.com/office/officeart/2018/2/layout/IconLabelList"/>
    <dgm:cxn modelId="{D4E31475-34F1-41F3-ACF0-C59C128B7004}" type="presOf" srcId="{2F3A6125-A788-47BA-BED4-96C2919CA346}" destId="{8DA2FD80-E262-4853-BA16-B8961E49C365}" srcOrd="0" destOrd="0" presId="urn:microsoft.com/office/officeart/2018/2/layout/IconLabelList"/>
    <dgm:cxn modelId="{2AC3F0A5-4C93-47BA-93A1-EBE00D50DCBF}" srcId="{211DA512-3A3F-4575-BF17-EB17DBBB8E6D}" destId="{3A5F6F02-C892-436A-AF76-474C39EB42EC}" srcOrd="0" destOrd="0" parTransId="{42FC9444-B7FD-4632-B3E2-9B5915F3B192}" sibTransId="{0FC06B93-B2BB-472A-A27A-90947F460B99}"/>
    <dgm:cxn modelId="{950322A7-A5C6-43F7-9232-3FBB3186F24D}" srcId="{211DA512-3A3F-4575-BF17-EB17DBBB8E6D}" destId="{E1569AEB-6BA3-4EDF-917B-1BCA46587801}" srcOrd="2" destOrd="0" parTransId="{9EC6C6AC-6CAB-4D38-9093-9DFE2BC16031}" sibTransId="{FB5D21F5-2803-4C50-8BEA-18DE46CA2FED}"/>
    <dgm:cxn modelId="{16F370D4-93F7-4697-92DF-AEDE5F70DC37}" srcId="{211DA512-3A3F-4575-BF17-EB17DBBB8E6D}" destId="{2F3A6125-A788-47BA-BED4-96C2919CA346}" srcOrd="1" destOrd="0" parTransId="{AADD93BC-1E6F-4F44-8933-7D47FFB22BA7}" sibTransId="{4B2063F8-F45B-406E-BD62-680652E1E296}"/>
    <dgm:cxn modelId="{26007391-F9B5-4F38-8DB7-AD6CD27B4875}" type="presParOf" srcId="{316A088B-F3BD-4E78-9B03-E4A0FA561D44}" destId="{2781CF41-543C-44F8-8BFC-67C6C21A043E}" srcOrd="0" destOrd="0" presId="urn:microsoft.com/office/officeart/2018/2/layout/IconLabelList"/>
    <dgm:cxn modelId="{5D85E4EB-41D5-4721-B9B6-5FC300B13B32}" type="presParOf" srcId="{2781CF41-543C-44F8-8BFC-67C6C21A043E}" destId="{9575AA94-C3AA-4348-88FC-9BD95A0563D8}" srcOrd="0" destOrd="0" presId="urn:microsoft.com/office/officeart/2018/2/layout/IconLabelList"/>
    <dgm:cxn modelId="{0ED87D88-72FB-4A3C-8B17-331408218177}" type="presParOf" srcId="{2781CF41-543C-44F8-8BFC-67C6C21A043E}" destId="{353A9AD1-53DE-4DBE-BC83-8320DAE3A504}" srcOrd="1" destOrd="0" presId="urn:microsoft.com/office/officeart/2018/2/layout/IconLabelList"/>
    <dgm:cxn modelId="{0A0B9C1E-8132-4DDE-9A97-3EC16AE2D3AC}" type="presParOf" srcId="{2781CF41-543C-44F8-8BFC-67C6C21A043E}" destId="{0C04A7DA-A1A5-4188-A3C7-5EBDA5D52CEA}" srcOrd="2" destOrd="0" presId="urn:microsoft.com/office/officeart/2018/2/layout/IconLabelList"/>
    <dgm:cxn modelId="{8EBD48F4-4E64-45A3-88AE-C53FA3EAE502}" type="presParOf" srcId="{316A088B-F3BD-4E78-9B03-E4A0FA561D44}" destId="{DFD922CF-82CA-4AC5-9415-24931EE6310E}" srcOrd="1" destOrd="0" presId="urn:microsoft.com/office/officeart/2018/2/layout/IconLabelList"/>
    <dgm:cxn modelId="{C6B99F4F-72F9-46A9-8AAB-984A3CAF7D2A}" type="presParOf" srcId="{316A088B-F3BD-4E78-9B03-E4A0FA561D44}" destId="{73556452-7E6A-47A1-8F9D-7BD92A76154B}" srcOrd="2" destOrd="0" presId="urn:microsoft.com/office/officeart/2018/2/layout/IconLabelList"/>
    <dgm:cxn modelId="{60130649-B083-4D03-9909-20F3FFDCEDEC}" type="presParOf" srcId="{73556452-7E6A-47A1-8F9D-7BD92A76154B}" destId="{4D736060-D5BF-4359-89C6-901074706DF0}" srcOrd="0" destOrd="0" presId="urn:microsoft.com/office/officeart/2018/2/layout/IconLabelList"/>
    <dgm:cxn modelId="{C88A48E7-B372-44C7-9C50-90EAB824DCF5}" type="presParOf" srcId="{73556452-7E6A-47A1-8F9D-7BD92A76154B}" destId="{7B35B28D-889A-41E0-B56E-5FBD0A31C1CF}" srcOrd="1" destOrd="0" presId="urn:microsoft.com/office/officeart/2018/2/layout/IconLabelList"/>
    <dgm:cxn modelId="{577028BE-6470-4A03-96E9-4632CACF46AC}" type="presParOf" srcId="{73556452-7E6A-47A1-8F9D-7BD92A76154B}" destId="{8DA2FD80-E262-4853-BA16-B8961E49C365}" srcOrd="2" destOrd="0" presId="urn:microsoft.com/office/officeart/2018/2/layout/IconLabelList"/>
    <dgm:cxn modelId="{B481984D-3514-40A9-A8EB-3EC9ACE51A58}" type="presParOf" srcId="{316A088B-F3BD-4E78-9B03-E4A0FA561D44}" destId="{C2261F0D-BCF4-4027-A5BF-5703459F4FAA}" srcOrd="3" destOrd="0" presId="urn:microsoft.com/office/officeart/2018/2/layout/IconLabelList"/>
    <dgm:cxn modelId="{5AA1E357-54C5-4764-8EF7-536289B06A13}" type="presParOf" srcId="{316A088B-F3BD-4E78-9B03-E4A0FA561D44}" destId="{79A6C2DC-9699-4D6B-9D38-9774628B1D55}" srcOrd="4" destOrd="0" presId="urn:microsoft.com/office/officeart/2018/2/layout/IconLabelList"/>
    <dgm:cxn modelId="{781B61F5-6279-475F-A878-B1D44D6B2FE5}" type="presParOf" srcId="{79A6C2DC-9699-4D6B-9D38-9774628B1D55}" destId="{2AF56E9E-704E-46F8-8191-67D68758C4F9}" srcOrd="0" destOrd="0" presId="urn:microsoft.com/office/officeart/2018/2/layout/IconLabelList"/>
    <dgm:cxn modelId="{2628479E-5B6B-4548-A2CC-A556952ABD6D}" type="presParOf" srcId="{79A6C2DC-9699-4D6B-9D38-9774628B1D55}" destId="{4CF8DF02-C352-4701-852A-FEB10006FF0B}" srcOrd="1" destOrd="0" presId="urn:microsoft.com/office/officeart/2018/2/layout/IconLabelList"/>
    <dgm:cxn modelId="{17E75E09-8FA1-42BF-809E-715694926B0B}" type="presParOf" srcId="{79A6C2DC-9699-4D6B-9D38-9774628B1D55}" destId="{D80ABF76-1E1D-4C31-A520-3FF58F6983F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6C66180-26F8-41B7-831E-629E4900D79C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A13F0382-D552-4789-9F54-5B58FA764F69}">
      <dgm:prSet/>
      <dgm:spPr/>
      <dgm:t>
        <a:bodyPr/>
        <a:lstStyle/>
        <a:p>
          <a:r>
            <a:rPr lang="en-US"/>
            <a:t>Efficient encryption with AES for bulk data</a:t>
          </a:r>
        </a:p>
      </dgm:t>
    </dgm:pt>
    <dgm:pt modelId="{1005C960-DE9A-4947-8A97-6AB4629F93B5}" type="parTrans" cxnId="{3AEF05F8-F690-4050-83AB-55AF842784E0}">
      <dgm:prSet/>
      <dgm:spPr/>
      <dgm:t>
        <a:bodyPr/>
        <a:lstStyle/>
        <a:p>
          <a:endParaRPr lang="en-US"/>
        </a:p>
      </dgm:t>
    </dgm:pt>
    <dgm:pt modelId="{FA7FB9E8-A596-46C5-A1C6-634FABE0E91A}" type="sibTrans" cxnId="{3AEF05F8-F690-4050-83AB-55AF842784E0}">
      <dgm:prSet/>
      <dgm:spPr/>
      <dgm:t>
        <a:bodyPr/>
        <a:lstStyle/>
        <a:p>
          <a:endParaRPr lang="en-US"/>
        </a:p>
      </dgm:t>
    </dgm:pt>
    <dgm:pt modelId="{9A05B415-9C0D-4694-84A2-34C6CEBE6B99}">
      <dgm:prSet/>
      <dgm:spPr/>
      <dgm:t>
        <a:bodyPr/>
        <a:lstStyle/>
        <a:p>
          <a:r>
            <a:rPr lang="en-US"/>
            <a:t>AES provides high-speed encryption, making it efficient for encrypting large amounts of data</a:t>
          </a:r>
        </a:p>
      </dgm:t>
    </dgm:pt>
    <dgm:pt modelId="{224AD005-5D97-4A0B-8A36-4FFB6117AD70}" type="parTrans" cxnId="{1052406E-5701-4610-A7F5-11C59CA4CD13}">
      <dgm:prSet/>
      <dgm:spPr/>
      <dgm:t>
        <a:bodyPr/>
        <a:lstStyle/>
        <a:p>
          <a:endParaRPr lang="en-US"/>
        </a:p>
      </dgm:t>
    </dgm:pt>
    <dgm:pt modelId="{EC08902E-03DC-4D88-B226-42781DAAC78F}" type="sibTrans" cxnId="{1052406E-5701-4610-A7F5-11C59CA4CD13}">
      <dgm:prSet/>
      <dgm:spPr/>
      <dgm:t>
        <a:bodyPr/>
        <a:lstStyle/>
        <a:p>
          <a:endParaRPr lang="en-US"/>
        </a:p>
      </dgm:t>
    </dgm:pt>
    <dgm:pt modelId="{07B77A06-B744-4542-8A2B-EAB8677D82A2}">
      <dgm:prSet/>
      <dgm:spPr/>
      <dgm:t>
        <a:bodyPr/>
        <a:lstStyle/>
        <a:p>
          <a:r>
            <a:rPr lang="en-US"/>
            <a:t>Secure key exchange using RSA for key confidentiality</a:t>
          </a:r>
        </a:p>
      </dgm:t>
    </dgm:pt>
    <dgm:pt modelId="{B9C5930C-1CE5-4EAC-BD11-0271DB033475}" type="parTrans" cxnId="{3BD8A70D-E685-4415-8A33-973C4068E4E2}">
      <dgm:prSet/>
      <dgm:spPr/>
      <dgm:t>
        <a:bodyPr/>
        <a:lstStyle/>
        <a:p>
          <a:endParaRPr lang="en-US"/>
        </a:p>
      </dgm:t>
    </dgm:pt>
    <dgm:pt modelId="{5B0BCE35-A6BC-48C7-A5DE-649C617FD989}" type="sibTrans" cxnId="{3BD8A70D-E685-4415-8A33-973C4068E4E2}">
      <dgm:prSet/>
      <dgm:spPr/>
      <dgm:t>
        <a:bodyPr/>
        <a:lstStyle/>
        <a:p>
          <a:endParaRPr lang="en-US"/>
        </a:p>
      </dgm:t>
    </dgm:pt>
    <dgm:pt modelId="{05F60084-717F-4EE1-BDFB-A7BA2AD61298}">
      <dgm:prSet/>
      <dgm:spPr/>
      <dgm:t>
        <a:bodyPr/>
        <a:lstStyle/>
        <a:p>
          <a:r>
            <a:rPr lang="en-US"/>
            <a:t>RSA ensures secure key exchange without transmitting the key directly, protecting the confidentiality of the key</a:t>
          </a:r>
        </a:p>
      </dgm:t>
    </dgm:pt>
    <dgm:pt modelId="{D27A36CD-7A0D-4BFD-B1EB-09C73A40F987}" type="parTrans" cxnId="{0783DAD0-8D9E-4CC4-8C01-E74F2493A884}">
      <dgm:prSet/>
      <dgm:spPr/>
      <dgm:t>
        <a:bodyPr/>
        <a:lstStyle/>
        <a:p>
          <a:endParaRPr lang="en-US"/>
        </a:p>
      </dgm:t>
    </dgm:pt>
    <dgm:pt modelId="{CAAC5188-EB81-4856-A606-95632F849738}" type="sibTrans" cxnId="{0783DAD0-8D9E-4CC4-8C01-E74F2493A884}">
      <dgm:prSet/>
      <dgm:spPr/>
      <dgm:t>
        <a:bodyPr/>
        <a:lstStyle/>
        <a:p>
          <a:endParaRPr lang="en-US"/>
        </a:p>
      </dgm:t>
    </dgm:pt>
    <dgm:pt modelId="{26FA4986-C3BC-45D9-B29F-DBFE7980238B}">
      <dgm:prSet/>
      <dgm:spPr/>
      <dgm:t>
        <a:bodyPr/>
        <a:lstStyle/>
        <a:p>
          <a:r>
            <a:rPr lang="en-US"/>
            <a:t>Ensures both confidentiality and authenticity of the message</a:t>
          </a:r>
        </a:p>
      </dgm:t>
    </dgm:pt>
    <dgm:pt modelId="{AF53AD20-E75C-4262-9B3C-D23C3030D175}" type="parTrans" cxnId="{906DA774-534E-4493-B6F1-BE080BB6BEBD}">
      <dgm:prSet/>
      <dgm:spPr/>
      <dgm:t>
        <a:bodyPr/>
        <a:lstStyle/>
        <a:p>
          <a:endParaRPr lang="en-US"/>
        </a:p>
      </dgm:t>
    </dgm:pt>
    <dgm:pt modelId="{0A787A38-6A23-4F7A-949B-A2D2079C528F}" type="sibTrans" cxnId="{906DA774-534E-4493-B6F1-BE080BB6BEBD}">
      <dgm:prSet/>
      <dgm:spPr/>
      <dgm:t>
        <a:bodyPr/>
        <a:lstStyle/>
        <a:p>
          <a:endParaRPr lang="en-US"/>
        </a:p>
      </dgm:t>
    </dgm:pt>
    <dgm:pt modelId="{8CC76604-978A-48AE-B32D-D19EF302101F}">
      <dgm:prSet/>
      <dgm:spPr/>
      <dgm:t>
        <a:bodyPr/>
        <a:lstStyle/>
        <a:p>
          <a:r>
            <a:rPr lang="en-US"/>
            <a:t>By combining AES and RSA, hybrid encryption provides both confidentiality through symmetric encryption and authenticity through asymmetric encryption</a:t>
          </a:r>
        </a:p>
      </dgm:t>
    </dgm:pt>
    <dgm:pt modelId="{9883267F-E651-4A10-8EF6-29DF80C39BA6}" type="parTrans" cxnId="{38A2F556-17D1-4E07-A1F1-D1A4A27E03CC}">
      <dgm:prSet/>
      <dgm:spPr/>
      <dgm:t>
        <a:bodyPr/>
        <a:lstStyle/>
        <a:p>
          <a:endParaRPr lang="en-US"/>
        </a:p>
      </dgm:t>
    </dgm:pt>
    <dgm:pt modelId="{4EC2ABA9-3C0F-468E-8E08-36FF440F373D}" type="sibTrans" cxnId="{38A2F556-17D1-4E07-A1F1-D1A4A27E03CC}">
      <dgm:prSet/>
      <dgm:spPr/>
      <dgm:t>
        <a:bodyPr/>
        <a:lstStyle/>
        <a:p>
          <a:endParaRPr lang="en-US"/>
        </a:p>
      </dgm:t>
    </dgm:pt>
    <dgm:pt modelId="{A11809F8-4DA8-45B3-914C-063BE19351EA}" type="pres">
      <dgm:prSet presAssocID="{26C66180-26F8-41B7-831E-629E4900D79C}" presName="Name0" presStyleCnt="0">
        <dgm:presLayoutVars>
          <dgm:dir/>
          <dgm:resizeHandles val="exact"/>
        </dgm:presLayoutVars>
      </dgm:prSet>
      <dgm:spPr/>
    </dgm:pt>
    <dgm:pt modelId="{B5734E9B-74B4-434E-A5A7-B99F17676A41}" type="pres">
      <dgm:prSet presAssocID="{A13F0382-D552-4789-9F54-5B58FA764F69}" presName="node" presStyleLbl="node1" presStyleIdx="0" presStyleCnt="6">
        <dgm:presLayoutVars>
          <dgm:bulletEnabled val="1"/>
        </dgm:presLayoutVars>
      </dgm:prSet>
      <dgm:spPr/>
    </dgm:pt>
    <dgm:pt modelId="{AF7F7A43-7CF2-4D6B-AF22-AE0FB42A1706}" type="pres">
      <dgm:prSet presAssocID="{FA7FB9E8-A596-46C5-A1C6-634FABE0E91A}" presName="sibTrans" presStyleLbl="sibTrans1D1" presStyleIdx="0" presStyleCnt="5"/>
      <dgm:spPr/>
    </dgm:pt>
    <dgm:pt modelId="{DAB148CC-EAAC-4930-A290-428EBB43BEB4}" type="pres">
      <dgm:prSet presAssocID="{FA7FB9E8-A596-46C5-A1C6-634FABE0E91A}" presName="connectorText" presStyleLbl="sibTrans1D1" presStyleIdx="0" presStyleCnt="5"/>
      <dgm:spPr/>
    </dgm:pt>
    <dgm:pt modelId="{19305406-490F-4633-A2D5-B123FD080878}" type="pres">
      <dgm:prSet presAssocID="{9A05B415-9C0D-4694-84A2-34C6CEBE6B99}" presName="node" presStyleLbl="node1" presStyleIdx="1" presStyleCnt="6">
        <dgm:presLayoutVars>
          <dgm:bulletEnabled val="1"/>
        </dgm:presLayoutVars>
      </dgm:prSet>
      <dgm:spPr/>
    </dgm:pt>
    <dgm:pt modelId="{12719EA8-7E01-4193-A612-5877270A0D22}" type="pres">
      <dgm:prSet presAssocID="{EC08902E-03DC-4D88-B226-42781DAAC78F}" presName="sibTrans" presStyleLbl="sibTrans1D1" presStyleIdx="1" presStyleCnt="5"/>
      <dgm:spPr/>
    </dgm:pt>
    <dgm:pt modelId="{F5F34E70-05BB-4603-B065-B8E9E9EF3424}" type="pres">
      <dgm:prSet presAssocID="{EC08902E-03DC-4D88-B226-42781DAAC78F}" presName="connectorText" presStyleLbl="sibTrans1D1" presStyleIdx="1" presStyleCnt="5"/>
      <dgm:spPr/>
    </dgm:pt>
    <dgm:pt modelId="{9A264E6C-F662-4D86-9387-CD34BB82137B}" type="pres">
      <dgm:prSet presAssocID="{07B77A06-B744-4542-8A2B-EAB8677D82A2}" presName="node" presStyleLbl="node1" presStyleIdx="2" presStyleCnt="6">
        <dgm:presLayoutVars>
          <dgm:bulletEnabled val="1"/>
        </dgm:presLayoutVars>
      </dgm:prSet>
      <dgm:spPr/>
    </dgm:pt>
    <dgm:pt modelId="{5B8B4D05-7B52-4964-9A3F-F649EFC1E91B}" type="pres">
      <dgm:prSet presAssocID="{5B0BCE35-A6BC-48C7-A5DE-649C617FD989}" presName="sibTrans" presStyleLbl="sibTrans1D1" presStyleIdx="2" presStyleCnt="5"/>
      <dgm:spPr/>
    </dgm:pt>
    <dgm:pt modelId="{507D4DB6-DA03-4886-8640-1045B49ACD34}" type="pres">
      <dgm:prSet presAssocID="{5B0BCE35-A6BC-48C7-A5DE-649C617FD989}" presName="connectorText" presStyleLbl="sibTrans1D1" presStyleIdx="2" presStyleCnt="5"/>
      <dgm:spPr/>
    </dgm:pt>
    <dgm:pt modelId="{E4F95B4D-BAF0-4F19-A51F-38E569419FA8}" type="pres">
      <dgm:prSet presAssocID="{05F60084-717F-4EE1-BDFB-A7BA2AD61298}" presName="node" presStyleLbl="node1" presStyleIdx="3" presStyleCnt="6">
        <dgm:presLayoutVars>
          <dgm:bulletEnabled val="1"/>
        </dgm:presLayoutVars>
      </dgm:prSet>
      <dgm:spPr/>
    </dgm:pt>
    <dgm:pt modelId="{30DA47D4-46BE-48E8-8B85-B6E9803EBAFF}" type="pres">
      <dgm:prSet presAssocID="{CAAC5188-EB81-4856-A606-95632F849738}" presName="sibTrans" presStyleLbl="sibTrans1D1" presStyleIdx="3" presStyleCnt="5"/>
      <dgm:spPr/>
    </dgm:pt>
    <dgm:pt modelId="{B54DBAC1-40E0-4D13-8645-B926865AEF45}" type="pres">
      <dgm:prSet presAssocID="{CAAC5188-EB81-4856-A606-95632F849738}" presName="connectorText" presStyleLbl="sibTrans1D1" presStyleIdx="3" presStyleCnt="5"/>
      <dgm:spPr/>
    </dgm:pt>
    <dgm:pt modelId="{DC1BF309-0B65-4CB5-BD7D-916D8CE69DDB}" type="pres">
      <dgm:prSet presAssocID="{26FA4986-C3BC-45D9-B29F-DBFE7980238B}" presName="node" presStyleLbl="node1" presStyleIdx="4" presStyleCnt="6">
        <dgm:presLayoutVars>
          <dgm:bulletEnabled val="1"/>
        </dgm:presLayoutVars>
      </dgm:prSet>
      <dgm:spPr/>
    </dgm:pt>
    <dgm:pt modelId="{27FD8031-97FA-4478-AE0A-1A8503776E21}" type="pres">
      <dgm:prSet presAssocID="{0A787A38-6A23-4F7A-949B-A2D2079C528F}" presName="sibTrans" presStyleLbl="sibTrans1D1" presStyleIdx="4" presStyleCnt="5"/>
      <dgm:spPr/>
    </dgm:pt>
    <dgm:pt modelId="{DCAE0EBE-5A71-4D25-B84F-2D5146C10D87}" type="pres">
      <dgm:prSet presAssocID="{0A787A38-6A23-4F7A-949B-A2D2079C528F}" presName="connectorText" presStyleLbl="sibTrans1D1" presStyleIdx="4" presStyleCnt="5"/>
      <dgm:spPr/>
    </dgm:pt>
    <dgm:pt modelId="{EA863A8C-38B0-4726-B6CB-5BC7A7AC0B34}" type="pres">
      <dgm:prSet presAssocID="{8CC76604-978A-48AE-B32D-D19EF302101F}" presName="node" presStyleLbl="node1" presStyleIdx="5" presStyleCnt="6">
        <dgm:presLayoutVars>
          <dgm:bulletEnabled val="1"/>
        </dgm:presLayoutVars>
      </dgm:prSet>
      <dgm:spPr/>
    </dgm:pt>
  </dgm:ptLst>
  <dgm:cxnLst>
    <dgm:cxn modelId="{915E3B0C-CD86-424B-AE6C-86109B352976}" type="presOf" srcId="{5B0BCE35-A6BC-48C7-A5DE-649C617FD989}" destId="{507D4DB6-DA03-4886-8640-1045B49ACD34}" srcOrd="1" destOrd="0" presId="urn:microsoft.com/office/officeart/2016/7/layout/RepeatingBendingProcessNew"/>
    <dgm:cxn modelId="{3BD8A70D-E685-4415-8A33-973C4068E4E2}" srcId="{26C66180-26F8-41B7-831E-629E4900D79C}" destId="{07B77A06-B744-4542-8A2B-EAB8677D82A2}" srcOrd="2" destOrd="0" parTransId="{B9C5930C-1CE5-4EAC-BD11-0271DB033475}" sibTransId="{5B0BCE35-A6BC-48C7-A5DE-649C617FD989}"/>
    <dgm:cxn modelId="{BF271511-0D39-43B9-9764-2E61C42BE9B3}" type="presOf" srcId="{A13F0382-D552-4789-9F54-5B58FA764F69}" destId="{B5734E9B-74B4-434E-A5A7-B99F17676A41}" srcOrd="0" destOrd="0" presId="urn:microsoft.com/office/officeart/2016/7/layout/RepeatingBendingProcessNew"/>
    <dgm:cxn modelId="{594C9012-A84F-4E86-90FE-735E50146010}" type="presOf" srcId="{0A787A38-6A23-4F7A-949B-A2D2079C528F}" destId="{27FD8031-97FA-4478-AE0A-1A8503776E21}" srcOrd="0" destOrd="0" presId="urn:microsoft.com/office/officeart/2016/7/layout/RepeatingBendingProcessNew"/>
    <dgm:cxn modelId="{8B17005C-46FF-4892-A2E8-F2D82377C928}" type="presOf" srcId="{05F60084-717F-4EE1-BDFB-A7BA2AD61298}" destId="{E4F95B4D-BAF0-4F19-A51F-38E569419FA8}" srcOrd="0" destOrd="0" presId="urn:microsoft.com/office/officeart/2016/7/layout/RepeatingBendingProcessNew"/>
    <dgm:cxn modelId="{AB2F6F43-FCF0-4E3D-9F78-27E3B0F6C87B}" type="presOf" srcId="{EC08902E-03DC-4D88-B226-42781DAAC78F}" destId="{F5F34E70-05BB-4603-B065-B8E9E9EF3424}" srcOrd="1" destOrd="0" presId="urn:microsoft.com/office/officeart/2016/7/layout/RepeatingBendingProcessNew"/>
    <dgm:cxn modelId="{4538D764-5812-44F3-A8D5-F48E17F636BD}" type="presOf" srcId="{07B77A06-B744-4542-8A2B-EAB8677D82A2}" destId="{9A264E6C-F662-4D86-9387-CD34BB82137B}" srcOrd="0" destOrd="0" presId="urn:microsoft.com/office/officeart/2016/7/layout/RepeatingBendingProcessNew"/>
    <dgm:cxn modelId="{DC1AB46D-8884-417B-AB31-FD26C5B200B3}" type="presOf" srcId="{5B0BCE35-A6BC-48C7-A5DE-649C617FD989}" destId="{5B8B4D05-7B52-4964-9A3F-F649EFC1E91B}" srcOrd="0" destOrd="0" presId="urn:microsoft.com/office/officeart/2016/7/layout/RepeatingBendingProcessNew"/>
    <dgm:cxn modelId="{1052406E-5701-4610-A7F5-11C59CA4CD13}" srcId="{26C66180-26F8-41B7-831E-629E4900D79C}" destId="{9A05B415-9C0D-4694-84A2-34C6CEBE6B99}" srcOrd="1" destOrd="0" parTransId="{224AD005-5D97-4A0B-8A36-4FFB6117AD70}" sibTransId="{EC08902E-03DC-4D88-B226-42781DAAC78F}"/>
    <dgm:cxn modelId="{2E075B74-7D7E-4750-A8A1-B1F7E7475A21}" type="presOf" srcId="{8CC76604-978A-48AE-B32D-D19EF302101F}" destId="{EA863A8C-38B0-4726-B6CB-5BC7A7AC0B34}" srcOrd="0" destOrd="0" presId="urn:microsoft.com/office/officeart/2016/7/layout/RepeatingBendingProcessNew"/>
    <dgm:cxn modelId="{906DA774-534E-4493-B6F1-BE080BB6BEBD}" srcId="{26C66180-26F8-41B7-831E-629E4900D79C}" destId="{26FA4986-C3BC-45D9-B29F-DBFE7980238B}" srcOrd="4" destOrd="0" parTransId="{AF53AD20-E75C-4262-9B3C-D23C3030D175}" sibTransId="{0A787A38-6A23-4F7A-949B-A2D2079C528F}"/>
    <dgm:cxn modelId="{38A2F556-17D1-4E07-A1F1-D1A4A27E03CC}" srcId="{26C66180-26F8-41B7-831E-629E4900D79C}" destId="{8CC76604-978A-48AE-B32D-D19EF302101F}" srcOrd="5" destOrd="0" parTransId="{9883267F-E651-4A10-8EF6-29DF80C39BA6}" sibTransId="{4EC2ABA9-3C0F-468E-8E08-36FF440F373D}"/>
    <dgm:cxn modelId="{4EC3D95A-B46D-4CBA-A1A1-12E21512F14E}" type="presOf" srcId="{CAAC5188-EB81-4856-A606-95632F849738}" destId="{30DA47D4-46BE-48E8-8B85-B6E9803EBAFF}" srcOrd="0" destOrd="0" presId="urn:microsoft.com/office/officeart/2016/7/layout/RepeatingBendingProcessNew"/>
    <dgm:cxn modelId="{412726A8-C947-4DB3-9A31-CDEFE5C3739E}" type="presOf" srcId="{FA7FB9E8-A596-46C5-A1C6-634FABE0E91A}" destId="{AF7F7A43-7CF2-4D6B-AF22-AE0FB42A1706}" srcOrd="0" destOrd="0" presId="urn:microsoft.com/office/officeart/2016/7/layout/RepeatingBendingProcessNew"/>
    <dgm:cxn modelId="{265C43C2-CA6B-42F2-9063-5853DF20FC33}" type="presOf" srcId="{9A05B415-9C0D-4694-84A2-34C6CEBE6B99}" destId="{19305406-490F-4633-A2D5-B123FD080878}" srcOrd="0" destOrd="0" presId="urn:microsoft.com/office/officeart/2016/7/layout/RepeatingBendingProcessNew"/>
    <dgm:cxn modelId="{0783DAD0-8D9E-4CC4-8C01-E74F2493A884}" srcId="{26C66180-26F8-41B7-831E-629E4900D79C}" destId="{05F60084-717F-4EE1-BDFB-A7BA2AD61298}" srcOrd="3" destOrd="0" parTransId="{D27A36CD-7A0D-4BFD-B1EB-09C73A40F987}" sibTransId="{CAAC5188-EB81-4856-A606-95632F849738}"/>
    <dgm:cxn modelId="{502C20D6-CA17-4490-B39D-A7562B2001C2}" type="presOf" srcId="{CAAC5188-EB81-4856-A606-95632F849738}" destId="{B54DBAC1-40E0-4D13-8645-B926865AEF45}" srcOrd="1" destOrd="0" presId="urn:microsoft.com/office/officeart/2016/7/layout/RepeatingBendingProcessNew"/>
    <dgm:cxn modelId="{35A512D8-EFBA-4402-9296-8554BF032BAE}" type="presOf" srcId="{26C66180-26F8-41B7-831E-629E4900D79C}" destId="{A11809F8-4DA8-45B3-914C-063BE19351EA}" srcOrd="0" destOrd="0" presId="urn:microsoft.com/office/officeart/2016/7/layout/RepeatingBendingProcessNew"/>
    <dgm:cxn modelId="{0A57BAE2-206C-44E7-BC45-6B630F067646}" type="presOf" srcId="{FA7FB9E8-A596-46C5-A1C6-634FABE0E91A}" destId="{DAB148CC-EAAC-4930-A290-428EBB43BEB4}" srcOrd="1" destOrd="0" presId="urn:microsoft.com/office/officeart/2016/7/layout/RepeatingBendingProcessNew"/>
    <dgm:cxn modelId="{EAD0E9EA-8529-422A-921F-DE02F457F894}" type="presOf" srcId="{26FA4986-C3BC-45D9-B29F-DBFE7980238B}" destId="{DC1BF309-0B65-4CB5-BD7D-916D8CE69DDB}" srcOrd="0" destOrd="0" presId="urn:microsoft.com/office/officeart/2016/7/layout/RepeatingBendingProcessNew"/>
    <dgm:cxn modelId="{3AEF05F8-F690-4050-83AB-55AF842784E0}" srcId="{26C66180-26F8-41B7-831E-629E4900D79C}" destId="{A13F0382-D552-4789-9F54-5B58FA764F69}" srcOrd="0" destOrd="0" parTransId="{1005C960-DE9A-4947-8A97-6AB4629F93B5}" sibTransId="{FA7FB9E8-A596-46C5-A1C6-634FABE0E91A}"/>
    <dgm:cxn modelId="{6E78CFF8-3FC8-4AA5-AF77-83E51C314268}" type="presOf" srcId="{0A787A38-6A23-4F7A-949B-A2D2079C528F}" destId="{DCAE0EBE-5A71-4D25-B84F-2D5146C10D87}" srcOrd="1" destOrd="0" presId="urn:microsoft.com/office/officeart/2016/7/layout/RepeatingBendingProcessNew"/>
    <dgm:cxn modelId="{EDFE3FFE-1204-4008-85E7-47EA219B40C9}" type="presOf" srcId="{EC08902E-03DC-4D88-B226-42781DAAC78F}" destId="{12719EA8-7E01-4193-A612-5877270A0D22}" srcOrd="0" destOrd="0" presId="urn:microsoft.com/office/officeart/2016/7/layout/RepeatingBendingProcessNew"/>
    <dgm:cxn modelId="{0E3A5745-C6E3-467C-95EB-C7C1912A7EEE}" type="presParOf" srcId="{A11809F8-4DA8-45B3-914C-063BE19351EA}" destId="{B5734E9B-74B4-434E-A5A7-B99F17676A41}" srcOrd="0" destOrd="0" presId="urn:microsoft.com/office/officeart/2016/7/layout/RepeatingBendingProcessNew"/>
    <dgm:cxn modelId="{5930627E-A0C6-422F-85BC-8F28C20DBAE3}" type="presParOf" srcId="{A11809F8-4DA8-45B3-914C-063BE19351EA}" destId="{AF7F7A43-7CF2-4D6B-AF22-AE0FB42A1706}" srcOrd="1" destOrd="0" presId="urn:microsoft.com/office/officeart/2016/7/layout/RepeatingBendingProcessNew"/>
    <dgm:cxn modelId="{929A665C-4700-40EF-BA88-0753A1F3E08F}" type="presParOf" srcId="{AF7F7A43-7CF2-4D6B-AF22-AE0FB42A1706}" destId="{DAB148CC-EAAC-4930-A290-428EBB43BEB4}" srcOrd="0" destOrd="0" presId="urn:microsoft.com/office/officeart/2016/7/layout/RepeatingBendingProcessNew"/>
    <dgm:cxn modelId="{D5AB513F-01D3-4F26-815D-7F5BE31C36EB}" type="presParOf" srcId="{A11809F8-4DA8-45B3-914C-063BE19351EA}" destId="{19305406-490F-4633-A2D5-B123FD080878}" srcOrd="2" destOrd="0" presId="urn:microsoft.com/office/officeart/2016/7/layout/RepeatingBendingProcessNew"/>
    <dgm:cxn modelId="{30F7A1C7-3916-47D4-89C0-5910ABC3E458}" type="presParOf" srcId="{A11809F8-4DA8-45B3-914C-063BE19351EA}" destId="{12719EA8-7E01-4193-A612-5877270A0D22}" srcOrd="3" destOrd="0" presId="urn:microsoft.com/office/officeart/2016/7/layout/RepeatingBendingProcessNew"/>
    <dgm:cxn modelId="{8208182E-0350-42A1-88AA-9EC7225AD702}" type="presParOf" srcId="{12719EA8-7E01-4193-A612-5877270A0D22}" destId="{F5F34E70-05BB-4603-B065-B8E9E9EF3424}" srcOrd="0" destOrd="0" presId="urn:microsoft.com/office/officeart/2016/7/layout/RepeatingBendingProcessNew"/>
    <dgm:cxn modelId="{65F7E4FA-F45C-4B3A-9DD4-C6F651D11F2E}" type="presParOf" srcId="{A11809F8-4DA8-45B3-914C-063BE19351EA}" destId="{9A264E6C-F662-4D86-9387-CD34BB82137B}" srcOrd="4" destOrd="0" presId="urn:microsoft.com/office/officeart/2016/7/layout/RepeatingBendingProcessNew"/>
    <dgm:cxn modelId="{4E1DFCED-C584-45D2-A639-E4A9CCE3F56D}" type="presParOf" srcId="{A11809F8-4DA8-45B3-914C-063BE19351EA}" destId="{5B8B4D05-7B52-4964-9A3F-F649EFC1E91B}" srcOrd="5" destOrd="0" presId="urn:microsoft.com/office/officeart/2016/7/layout/RepeatingBendingProcessNew"/>
    <dgm:cxn modelId="{15406BA2-BE4A-4474-AA0B-BC4DB9C8FEC0}" type="presParOf" srcId="{5B8B4D05-7B52-4964-9A3F-F649EFC1E91B}" destId="{507D4DB6-DA03-4886-8640-1045B49ACD34}" srcOrd="0" destOrd="0" presId="urn:microsoft.com/office/officeart/2016/7/layout/RepeatingBendingProcessNew"/>
    <dgm:cxn modelId="{2BEE6D8F-27C4-43ED-8926-696D5C21214D}" type="presParOf" srcId="{A11809F8-4DA8-45B3-914C-063BE19351EA}" destId="{E4F95B4D-BAF0-4F19-A51F-38E569419FA8}" srcOrd="6" destOrd="0" presId="urn:microsoft.com/office/officeart/2016/7/layout/RepeatingBendingProcessNew"/>
    <dgm:cxn modelId="{643B711A-33DD-4739-BBBE-FD05C292D268}" type="presParOf" srcId="{A11809F8-4DA8-45B3-914C-063BE19351EA}" destId="{30DA47D4-46BE-48E8-8B85-B6E9803EBAFF}" srcOrd="7" destOrd="0" presId="urn:microsoft.com/office/officeart/2016/7/layout/RepeatingBendingProcessNew"/>
    <dgm:cxn modelId="{33004BA3-8E26-47D0-B095-80C1A574CF5B}" type="presParOf" srcId="{30DA47D4-46BE-48E8-8B85-B6E9803EBAFF}" destId="{B54DBAC1-40E0-4D13-8645-B926865AEF45}" srcOrd="0" destOrd="0" presId="urn:microsoft.com/office/officeart/2016/7/layout/RepeatingBendingProcessNew"/>
    <dgm:cxn modelId="{F2B8AD7C-D45D-4D25-BE25-F45041FCD3A2}" type="presParOf" srcId="{A11809F8-4DA8-45B3-914C-063BE19351EA}" destId="{DC1BF309-0B65-4CB5-BD7D-916D8CE69DDB}" srcOrd="8" destOrd="0" presId="urn:microsoft.com/office/officeart/2016/7/layout/RepeatingBendingProcessNew"/>
    <dgm:cxn modelId="{742DE82F-AB88-43EA-9CFF-883DCF52301D}" type="presParOf" srcId="{A11809F8-4DA8-45B3-914C-063BE19351EA}" destId="{27FD8031-97FA-4478-AE0A-1A8503776E21}" srcOrd="9" destOrd="0" presId="urn:microsoft.com/office/officeart/2016/7/layout/RepeatingBendingProcessNew"/>
    <dgm:cxn modelId="{E96D9CE6-B05F-4993-89BD-EE65206CBE87}" type="presParOf" srcId="{27FD8031-97FA-4478-AE0A-1A8503776E21}" destId="{DCAE0EBE-5A71-4D25-B84F-2D5146C10D87}" srcOrd="0" destOrd="0" presId="urn:microsoft.com/office/officeart/2016/7/layout/RepeatingBendingProcessNew"/>
    <dgm:cxn modelId="{4B470130-BA91-4634-82FC-BC755FB3C031}" type="presParOf" srcId="{A11809F8-4DA8-45B3-914C-063BE19351EA}" destId="{EA863A8C-38B0-4726-B6CB-5BC7A7AC0B34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4A7E24-E817-4177-8447-2E56BE620B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389FE3-78B2-4B5D-A81D-48C471EB9918}">
      <dgm:prSet/>
      <dgm:spPr/>
      <dgm:t>
        <a:bodyPr/>
        <a:lstStyle/>
        <a:p>
          <a:r>
            <a:rPr lang="en-IN"/>
            <a:t>Contributed By </a:t>
          </a:r>
          <a:endParaRPr lang="en-US"/>
        </a:p>
      </dgm:t>
    </dgm:pt>
    <dgm:pt modelId="{F35D8F24-FB4B-4C34-ACB9-0E42A86879CF}" type="parTrans" cxnId="{21FCFA86-672F-4D3B-960F-10F2DA687C10}">
      <dgm:prSet/>
      <dgm:spPr/>
      <dgm:t>
        <a:bodyPr/>
        <a:lstStyle/>
        <a:p>
          <a:endParaRPr lang="en-US"/>
        </a:p>
      </dgm:t>
    </dgm:pt>
    <dgm:pt modelId="{C7A12E31-FF5F-4AEF-9564-669C641FDDEB}" type="sibTrans" cxnId="{21FCFA86-672F-4D3B-960F-10F2DA687C10}">
      <dgm:prSet/>
      <dgm:spPr/>
      <dgm:t>
        <a:bodyPr/>
        <a:lstStyle/>
        <a:p>
          <a:endParaRPr lang="en-US"/>
        </a:p>
      </dgm:t>
    </dgm:pt>
    <dgm:pt modelId="{50089ED7-6EF2-4745-9E3A-54EECBC414F5}">
      <dgm:prSet/>
      <dgm:spPr/>
      <dgm:t>
        <a:bodyPr/>
        <a:lstStyle/>
        <a:p>
          <a:r>
            <a:rPr lang="en-IN"/>
            <a:t>Vikas Mishra (B.Tech 4</a:t>
          </a:r>
          <a:r>
            <a:rPr lang="en-IN" baseline="30000"/>
            <a:t>th</a:t>
          </a:r>
          <a:r>
            <a:rPr lang="en-IN"/>
            <a:t> Year )</a:t>
          </a:r>
          <a:endParaRPr lang="en-US"/>
        </a:p>
      </dgm:t>
    </dgm:pt>
    <dgm:pt modelId="{98D22F09-0E55-40DC-866B-EAFB9E744E87}" type="parTrans" cxnId="{D4B10CA8-081B-4D77-839C-13941721599D}">
      <dgm:prSet/>
      <dgm:spPr/>
      <dgm:t>
        <a:bodyPr/>
        <a:lstStyle/>
        <a:p>
          <a:endParaRPr lang="en-US"/>
        </a:p>
      </dgm:t>
    </dgm:pt>
    <dgm:pt modelId="{9FF8796D-6350-4324-979E-9BC819E75A28}" type="sibTrans" cxnId="{D4B10CA8-081B-4D77-839C-13941721599D}">
      <dgm:prSet/>
      <dgm:spPr/>
      <dgm:t>
        <a:bodyPr/>
        <a:lstStyle/>
        <a:p>
          <a:endParaRPr lang="en-US"/>
        </a:p>
      </dgm:t>
    </dgm:pt>
    <dgm:pt modelId="{3399B96C-641E-4FB1-9AE5-708CBA013CB9}">
      <dgm:prSet/>
      <dgm:spPr/>
      <dgm:t>
        <a:bodyPr/>
        <a:lstStyle/>
        <a:p>
          <a:r>
            <a:rPr lang="en-IN"/>
            <a:t>Sumit Kumar (B.Tech 4</a:t>
          </a:r>
          <a:r>
            <a:rPr lang="en-IN" baseline="30000"/>
            <a:t>th</a:t>
          </a:r>
          <a:r>
            <a:rPr lang="en-IN"/>
            <a:t> Year )</a:t>
          </a:r>
          <a:endParaRPr lang="en-US"/>
        </a:p>
      </dgm:t>
    </dgm:pt>
    <dgm:pt modelId="{45E7080D-4A62-4E92-A394-A4254225D556}" type="parTrans" cxnId="{79502DFF-50A2-4AF6-87D5-F65F2D5A7674}">
      <dgm:prSet/>
      <dgm:spPr/>
      <dgm:t>
        <a:bodyPr/>
        <a:lstStyle/>
        <a:p>
          <a:endParaRPr lang="en-US"/>
        </a:p>
      </dgm:t>
    </dgm:pt>
    <dgm:pt modelId="{1B6CEF2E-65C2-4E4F-BB14-AA0E234DF405}" type="sibTrans" cxnId="{79502DFF-50A2-4AF6-87D5-F65F2D5A7674}">
      <dgm:prSet/>
      <dgm:spPr/>
      <dgm:t>
        <a:bodyPr/>
        <a:lstStyle/>
        <a:p>
          <a:endParaRPr lang="en-US"/>
        </a:p>
      </dgm:t>
    </dgm:pt>
    <dgm:pt modelId="{703EF5C6-5CD4-439F-B23B-B0BF39ACB97B}">
      <dgm:prSet/>
      <dgm:spPr/>
      <dgm:t>
        <a:bodyPr/>
        <a:lstStyle/>
        <a:p>
          <a:r>
            <a:rPr lang="en-IN"/>
            <a:t>Gaurav Agrawal Sir (Assistant Professor CSE Dept.)</a:t>
          </a:r>
          <a:endParaRPr lang="en-US"/>
        </a:p>
      </dgm:t>
    </dgm:pt>
    <dgm:pt modelId="{43E01AA4-5938-447F-8124-B6029B4A85D5}" type="parTrans" cxnId="{53C029D8-55CE-4B7F-9BB9-FB60BA29AAEC}">
      <dgm:prSet/>
      <dgm:spPr/>
      <dgm:t>
        <a:bodyPr/>
        <a:lstStyle/>
        <a:p>
          <a:endParaRPr lang="en-US"/>
        </a:p>
      </dgm:t>
    </dgm:pt>
    <dgm:pt modelId="{D7DB6E86-59EC-403B-93B1-98ADE7C2527B}" type="sibTrans" cxnId="{53C029D8-55CE-4B7F-9BB9-FB60BA29AAEC}">
      <dgm:prSet/>
      <dgm:spPr/>
      <dgm:t>
        <a:bodyPr/>
        <a:lstStyle/>
        <a:p>
          <a:endParaRPr lang="en-US"/>
        </a:p>
      </dgm:t>
    </dgm:pt>
    <dgm:pt modelId="{589B7952-0952-4C22-8F91-D38E491B2335}" type="pres">
      <dgm:prSet presAssocID="{AA4A7E24-E817-4177-8447-2E56BE620B50}" presName="root" presStyleCnt="0">
        <dgm:presLayoutVars>
          <dgm:dir/>
          <dgm:resizeHandles val="exact"/>
        </dgm:presLayoutVars>
      </dgm:prSet>
      <dgm:spPr/>
    </dgm:pt>
    <dgm:pt modelId="{8FBF56E9-A440-4582-A90B-F73BFA4A63B7}" type="pres">
      <dgm:prSet presAssocID="{66389FE3-78B2-4B5D-A81D-48C471EB9918}" presName="compNode" presStyleCnt="0"/>
      <dgm:spPr/>
    </dgm:pt>
    <dgm:pt modelId="{D7A7F8E7-6587-4E3B-A017-C145F51D36D1}" type="pres">
      <dgm:prSet presAssocID="{66389FE3-78B2-4B5D-A81D-48C471EB9918}" presName="bgRect" presStyleLbl="bgShp" presStyleIdx="0" presStyleCnt="4"/>
      <dgm:spPr/>
    </dgm:pt>
    <dgm:pt modelId="{F3CFC249-CF94-4D00-AC98-2B744EB2BD10}" type="pres">
      <dgm:prSet presAssocID="{66389FE3-78B2-4B5D-A81D-48C471EB99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FoodBowl"/>
        </a:ext>
      </dgm:extLst>
    </dgm:pt>
    <dgm:pt modelId="{61A82742-ACDE-41B3-BABD-D6213A814A95}" type="pres">
      <dgm:prSet presAssocID="{66389FE3-78B2-4B5D-A81D-48C471EB9918}" presName="spaceRect" presStyleCnt="0"/>
      <dgm:spPr/>
    </dgm:pt>
    <dgm:pt modelId="{F779C90E-166B-43A4-8CEA-CD871AD93BCD}" type="pres">
      <dgm:prSet presAssocID="{66389FE3-78B2-4B5D-A81D-48C471EB9918}" presName="parTx" presStyleLbl="revTx" presStyleIdx="0" presStyleCnt="4">
        <dgm:presLayoutVars>
          <dgm:chMax val="0"/>
          <dgm:chPref val="0"/>
        </dgm:presLayoutVars>
      </dgm:prSet>
      <dgm:spPr/>
    </dgm:pt>
    <dgm:pt modelId="{21D591F9-5BA3-4C0D-964D-CE864E968A33}" type="pres">
      <dgm:prSet presAssocID="{C7A12E31-FF5F-4AEF-9564-669C641FDDEB}" presName="sibTrans" presStyleCnt="0"/>
      <dgm:spPr/>
    </dgm:pt>
    <dgm:pt modelId="{A6DF0E45-327E-4098-81E0-20F0B0261973}" type="pres">
      <dgm:prSet presAssocID="{50089ED7-6EF2-4745-9E3A-54EECBC414F5}" presName="compNode" presStyleCnt="0"/>
      <dgm:spPr/>
    </dgm:pt>
    <dgm:pt modelId="{301482F8-88E8-4038-9AD8-5C7C7D23C4BB}" type="pres">
      <dgm:prSet presAssocID="{50089ED7-6EF2-4745-9E3A-54EECBC414F5}" presName="bgRect" presStyleLbl="bgShp" presStyleIdx="1" presStyleCnt="4"/>
      <dgm:spPr/>
    </dgm:pt>
    <dgm:pt modelId="{C10EBD94-ECFF-445C-A026-56357873BC8F}" type="pres">
      <dgm:prSet presAssocID="{50089ED7-6EF2-4745-9E3A-54EECBC414F5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gon Dance"/>
        </a:ext>
      </dgm:extLst>
    </dgm:pt>
    <dgm:pt modelId="{528D373F-5E32-402C-ACF1-404D1A725C93}" type="pres">
      <dgm:prSet presAssocID="{50089ED7-6EF2-4745-9E3A-54EECBC414F5}" presName="spaceRect" presStyleCnt="0"/>
      <dgm:spPr/>
    </dgm:pt>
    <dgm:pt modelId="{2F7A0209-224E-4BDC-B9D7-50B46CEF0432}" type="pres">
      <dgm:prSet presAssocID="{50089ED7-6EF2-4745-9E3A-54EECBC414F5}" presName="parTx" presStyleLbl="revTx" presStyleIdx="1" presStyleCnt="4">
        <dgm:presLayoutVars>
          <dgm:chMax val="0"/>
          <dgm:chPref val="0"/>
        </dgm:presLayoutVars>
      </dgm:prSet>
      <dgm:spPr/>
    </dgm:pt>
    <dgm:pt modelId="{55D103B9-4804-447D-8911-BA1A1C3C591B}" type="pres">
      <dgm:prSet presAssocID="{9FF8796D-6350-4324-979E-9BC819E75A28}" presName="sibTrans" presStyleCnt="0"/>
      <dgm:spPr/>
    </dgm:pt>
    <dgm:pt modelId="{A1F0E58B-4116-4247-94CA-0886FD8418DA}" type="pres">
      <dgm:prSet presAssocID="{3399B96C-641E-4FB1-9AE5-708CBA013CB9}" presName="compNode" presStyleCnt="0"/>
      <dgm:spPr/>
    </dgm:pt>
    <dgm:pt modelId="{EDB0F4DA-5D7D-431A-9F87-47D6F551AC83}" type="pres">
      <dgm:prSet presAssocID="{3399B96C-641E-4FB1-9AE5-708CBA013CB9}" presName="bgRect" presStyleLbl="bgShp" presStyleIdx="2" presStyleCnt="4"/>
      <dgm:spPr/>
    </dgm:pt>
    <dgm:pt modelId="{B9D4D67F-3899-46AA-A4B5-46487C6D258B}" type="pres">
      <dgm:prSet presAssocID="{3399B96C-641E-4FB1-9AE5-708CBA013CB9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B5775CD1-5807-4C62-B409-EFC6100D4905}" type="pres">
      <dgm:prSet presAssocID="{3399B96C-641E-4FB1-9AE5-708CBA013CB9}" presName="spaceRect" presStyleCnt="0"/>
      <dgm:spPr/>
    </dgm:pt>
    <dgm:pt modelId="{33058E49-7AC3-4FB0-8784-6B938FE43094}" type="pres">
      <dgm:prSet presAssocID="{3399B96C-641E-4FB1-9AE5-708CBA013CB9}" presName="parTx" presStyleLbl="revTx" presStyleIdx="2" presStyleCnt="4">
        <dgm:presLayoutVars>
          <dgm:chMax val="0"/>
          <dgm:chPref val="0"/>
        </dgm:presLayoutVars>
      </dgm:prSet>
      <dgm:spPr/>
    </dgm:pt>
    <dgm:pt modelId="{C87579CF-CE98-4B95-9582-F1128F732652}" type="pres">
      <dgm:prSet presAssocID="{1B6CEF2E-65C2-4E4F-BB14-AA0E234DF405}" presName="sibTrans" presStyleCnt="0"/>
      <dgm:spPr/>
    </dgm:pt>
    <dgm:pt modelId="{AEB344A7-7E2A-4109-98F1-624CC7E54335}" type="pres">
      <dgm:prSet presAssocID="{703EF5C6-5CD4-439F-B23B-B0BF39ACB97B}" presName="compNode" presStyleCnt="0"/>
      <dgm:spPr/>
    </dgm:pt>
    <dgm:pt modelId="{4F6C0A6B-5674-49AB-9F41-2C23363D30F5}" type="pres">
      <dgm:prSet presAssocID="{703EF5C6-5CD4-439F-B23B-B0BF39ACB97B}" presName="bgRect" presStyleLbl="bgShp" presStyleIdx="3" presStyleCnt="4"/>
      <dgm:spPr/>
    </dgm:pt>
    <dgm:pt modelId="{C18D2E75-D314-46EB-BD7D-C2F02B8CF507}" type="pres">
      <dgm:prSet presAssocID="{703EF5C6-5CD4-439F-B23B-B0BF39ACB97B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D0C6E4B-E106-4CC6-8DBF-2D00ECF699BB}" type="pres">
      <dgm:prSet presAssocID="{703EF5C6-5CD4-439F-B23B-B0BF39ACB97B}" presName="spaceRect" presStyleCnt="0"/>
      <dgm:spPr/>
    </dgm:pt>
    <dgm:pt modelId="{4AA7EB26-B687-4DC2-A279-3C987A311E2C}" type="pres">
      <dgm:prSet presAssocID="{703EF5C6-5CD4-439F-B23B-B0BF39ACB97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7BC755D-B41D-497F-9766-2BED71E1F9F3}" type="presOf" srcId="{AA4A7E24-E817-4177-8447-2E56BE620B50}" destId="{589B7952-0952-4C22-8F91-D38E491B2335}" srcOrd="0" destOrd="0" presId="urn:microsoft.com/office/officeart/2018/2/layout/IconVerticalSolidList"/>
    <dgm:cxn modelId="{21FCFA86-672F-4D3B-960F-10F2DA687C10}" srcId="{AA4A7E24-E817-4177-8447-2E56BE620B50}" destId="{66389FE3-78B2-4B5D-A81D-48C471EB9918}" srcOrd="0" destOrd="0" parTransId="{F35D8F24-FB4B-4C34-ACB9-0E42A86879CF}" sibTransId="{C7A12E31-FF5F-4AEF-9564-669C641FDDEB}"/>
    <dgm:cxn modelId="{FCCD919B-3246-4015-BD60-EE19C0701261}" type="presOf" srcId="{703EF5C6-5CD4-439F-B23B-B0BF39ACB97B}" destId="{4AA7EB26-B687-4DC2-A279-3C987A311E2C}" srcOrd="0" destOrd="0" presId="urn:microsoft.com/office/officeart/2018/2/layout/IconVerticalSolidList"/>
    <dgm:cxn modelId="{D4B10CA8-081B-4D77-839C-13941721599D}" srcId="{AA4A7E24-E817-4177-8447-2E56BE620B50}" destId="{50089ED7-6EF2-4745-9E3A-54EECBC414F5}" srcOrd="1" destOrd="0" parTransId="{98D22F09-0E55-40DC-866B-EAFB9E744E87}" sibTransId="{9FF8796D-6350-4324-979E-9BC819E75A28}"/>
    <dgm:cxn modelId="{CE2CA7B2-FE28-4396-9BD4-2B0EAF30BABD}" type="presOf" srcId="{50089ED7-6EF2-4745-9E3A-54EECBC414F5}" destId="{2F7A0209-224E-4BDC-B9D7-50B46CEF0432}" srcOrd="0" destOrd="0" presId="urn:microsoft.com/office/officeart/2018/2/layout/IconVerticalSolidList"/>
    <dgm:cxn modelId="{F96230BE-D768-449B-80AD-A2BD598F8B45}" type="presOf" srcId="{3399B96C-641E-4FB1-9AE5-708CBA013CB9}" destId="{33058E49-7AC3-4FB0-8784-6B938FE43094}" srcOrd="0" destOrd="0" presId="urn:microsoft.com/office/officeart/2018/2/layout/IconVerticalSolidList"/>
    <dgm:cxn modelId="{1A66A7C1-BBDF-4A56-B5E2-5D7B34A343DA}" type="presOf" srcId="{66389FE3-78B2-4B5D-A81D-48C471EB9918}" destId="{F779C90E-166B-43A4-8CEA-CD871AD93BCD}" srcOrd="0" destOrd="0" presId="urn:microsoft.com/office/officeart/2018/2/layout/IconVerticalSolidList"/>
    <dgm:cxn modelId="{53C029D8-55CE-4B7F-9BB9-FB60BA29AAEC}" srcId="{AA4A7E24-E817-4177-8447-2E56BE620B50}" destId="{703EF5C6-5CD4-439F-B23B-B0BF39ACB97B}" srcOrd="3" destOrd="0" parTransId="{43E01AA4-5938-447F-8124-B6029B4A85D5}" sibTransId="{D7DB6E86-59EC-403B-93B1-98ADE7C2527B}"/>
    <dgm:cxn modelId="{79502DFF-50A2-4AF6-87D5-F65F2D5A7674}" srcId="{AA4A7E24-E817-4177-8447-2E56BE620B50}" destId="{3399B96C-641E-4FB1-9AE5-708CBA013CB9}" srcOrd="2" destOrd="0" parTransId="{45E7080D-4A62-4E92-A394-A4254225D556}" sibTransId="{1B6CEF2E-65C2-4E4F-BB14-AA0E234DF405}"/>
    <dgm:cxn modelId="{E2BD5B8A-C184-44D9-8F6C-1084E8E7B1AD}" type="presParOf" srcId="{589B7952-0952-4C22-8F91-D38E491B2335}" destId="{8FBF56E9-A440-4582-A90B-F73BFA4A63B7}" srcOrd="0" destOrd="0" presId="urn:microsoft.com/office/officeart/2018/2/layout/IconVerticalSolidList"/>
    <dgm:cxn modelId="{A79697C9-9370-42A3-AA85-2B4B8C15DC19}" type="presParOf" srcId="{8FBF56E9-A440-4582-A90B-F73BFA4A63B7}" destId="{D7A7F8E7-6587-4E3B-A017-C145F51D36D1}" srcOrd="0" destOrd="0" presId="urn:microsoft.com/office/officeart/2018/2/layout/IconVerticalSolidList"/>
    <dgm:cxn modelId="{90586E82-6400-4A86-BE34-779A2D8590CA}" type="presParOf" srcId="{8FBF56E9-A440-4582-A90B-F73BFA4A63B7}" destId="{F3CFC249-CF94-4D00-AC98-2B744EB2BD10}" srcOrd="1" destOrd="0" presId="urn:microsoft.com/office/officeart/2018/2/layout/IconVerticalSolidList"/>
    <dgm:cxn modelId="{34BA8640-1AE8-4B69-BE8F-033B2BB8338C}" type="presParOf" srcId="{8FBF56E9-A440-4582-A90B-F73BFA4A63B7}" destId="{61A82742-ACDE-41B3-BABD-D6213A814A95}" srcOrd="2" destOrd="0" presId="urn:microsoft.com/office/officeart/2018/2/layout/IconVerticalSolidList"/>
    <dgm:cxn modelId="{4572F940-5F40-43A7-B845-DCC243D470ED}" type="presParOf" srcId="{8FBF56E9-A440-4582-A90B-F73BFA4A63B7}" destId="{F779C90E-166B-43A4-8CEA-CD871AD93BCD}" srcOrd="3" destOrd="0" presId="urn:microsoft.com/office/officeart/2018/2/layout/IconVerticalSolidList"/>
    <dgm:cxn modelId="{C5485395-BC3A-4FEF-99D8-930880BF1D18}" type="presParOf" srcId="{589B7952-0952-4C22-8F91-D38E491B2335}" destId="{21D591F9-5BA3-4C0D-964D-CE864E968A33}" srcOrd="1" destOrd="0" presId="urn:microsoft.com/office/officeart/2018/2/layout/IconVerticalSolidList"/>
    <dgm:cxn modelId="{C42C3BA2-712A-4E1D-B555-8097DC2EBE73}" type="presParOf" srcId="{589B7952-0952-4C22-8F91-D38E491B2335}" destId="{A6DF0E45-327E-4098-81E0-20F0B0261973}" srcOrd="2" destOrd="0" presId="urn:microsoft.com/office/officeart/2018/2/layout/IconVerticalSolidList"/>
    <dgm:cxn modelId="{A6D77AC7-0A35-4EC1-8D23-4DDC4BBD4825}" type="presParOf" srcId="{A6DF0E45-327E-4098-81E0-20F0B0261973}" destId="{301482F8-88E8-4038-9AD8-5C7C7D23C4BB}" srcOrd="0" destOrd="0" presId="urn:microsoft.com/office/officeart/2018/2/layout/IconVerticalSolidList"/>
    <dgm:cxn modelId="{8A45160C-C3F0-4D6C-9A31-2EDDBF31FF83}" type="presParOf" srcId="{A6DF0E45-327E-4098-81E0-20F0B0261973}" destId="{C10EBD94-ECFF-445C-A026-56357873BC8F}" srcOrd="1" destOrd="0" presId="urn:microsoft.com/office/officeart/2018/2/layout/IconVerticalSolidList"/>
    <dgm:cxn modelId="{0BFB4002-B7F1-4855-A6C6-CBC859305570}" type="presParOf" srcId="{A6DF0E45-327E-4098-81E0-20F0B0261973}" destId="{528D373F-5E32-402C-ACF1-404D1A725C93}" srcOrd="2" destOrd="0" presId="urn:microsoft.com/office/officeart/2018/2/layout/IconVerticalSolidList"/>
    <dgm:cxn modelId="{EE7D18B7-60A0-4FAA-AB29-CEEC1B020761}" type="presParOf" srcId="{A6DF0E45-327E-4098-81E0-20F0B0261973}" destId="{2F7A0209-224E-4BDC-B9D7-50B46CEF0432}" srcOrd="3" destOrd="0" presId="urn:microsoft.com/office/officeart/2018/2/layout/IconVerticalSolidList"/>
    <dgm:cxn modelId="{3C2CD5E4-4D84-4152-82A4-E790C7B8EE2D}" type="presParOf" srcId="{589B7952-0952-4C22-8F91-D38E491B2335}" destId="{55D103B9-4804-447D-8911-BA1A1C3C591B}" srcOrd="3" destOrd="0" presId="urn:microsoft.com/office/officeart/2018/2/layout/IconVerticalSolidList"/>
    <dgm:cxn modelId="{E8FBBA28-649F-4ACC-A5AB-6CA3438FB727}" type="presParOf" srcId="{589B7952-0952-4C22-8F91-D38E491B2335}" destId="{A1F0E58B-4116-4247-94CA-0886FD8418DA}" srcOrd="4" destOrd="0" presId="urn:microsoft.com/office/officeart/2018/2/layout/IconVerticalSolidList"/>
    <dgm:cxn modelId="{E54C1F96-6022-43C7-82EE-512B57B6377E}" type="presParOf" srcId="{A1F0E58B-4116-4247-94CA-0886FD8418DA}" destId="{EDB0F4DA-5D7D-431A-9F87-47D6F551AC83}" srcOrd="0" destOrd="0" presId="urn:microsoft.com/office/officeart/2018/2/layout/IconVerticalSolidList"/>
    <dgm:cxn modelId="{338CA470-9576-42FD-B1A9-2ED07408ADDE}" type="presParOf" srcId="{A1F0E58B-4116-4247-94CA-0886FD8418DA}" destId="{B9D4D67F-3899-46AA-A4B5-46487C6D258B}" srcOrd="1" destOrd="0" presId="urn:microsoft.com/office/officeart/2018/2/layout/IconVerticalSolidList"/>
    <dgm:cxn modelId="{4F61DE5F-78E7-47C4-A329-EFC362DE22CE}" type="presParOf" srcId="{A1F0E58B-4116-4247-94CA-0886FD8418DA}" destId="{B5775CD1-5807-4C62-B409-EFC6100D4905}" srcOrd="2" destOrd="0" presId="urn:microsoft.com/office/officeart/2018/2/layout/IconVerticalSolidList"/>
    <dgm:cxn modelId="{DA8628AC-0F04-4016-B94D-B46646AC5E95}" type="presParOf" srcId="{A1F0E58B-4116-4247-94CA-0886FD8418DA}" destId="{33058E49-7AC3-4FB0-8784-6B938FE43094}" srcOrd="3" destOrd="0" presId="urn:microsoft.com/office/officeart/2018/2/layout/IconVerticalSolidList"/>
    <dgm:cxn modelId="{D3F4E45E-AE8E-4976-B4E8-D19CC70278B1}" type="presParOf" srcId="{589B7952-0952-4C22-8F91-D38E491B2335}" destId="{C87579CF-CE98-4B95-9582-F1128F732652}" srcOrd="5" destOrd="0" presId="urn:microsoft.com/office/officeart/2018/2/layout/IconVerticalSolidList"/>
    <dgm:cxn modelId="{68B34BE6-DEF9-4744-BC70-E5BB7CE8C1D3}" type="presParOf" srcId="{589B7952-0952-4C22-8F91-D38E491B2335}" destId="{AEB344A7-7E2A-4109-98F1-624CC7E54335}" srcOrd="6" destOrd="0" presId="urn:microsoft.com/office/officeart/2018/2/layout/IconVerticalSolidList"/>
    <dgm:cxn modelId="{4FE66841-1118-4F62-8336-D9374C4CFDFE}" type="presParOf" srcId="{AEB344A7-7E2A-4109-98F1-624CC7E54335}" destId="{4F6C0A6B-5674-49AB-9F41-2C23363D30F5}" srcOrd="0" destOrd="0" presId="urn:microsoft.com/office/officeart/2018/2/layout/IconVerticalSolidList"/>
    <dgm:cxn modelId="{647FFAF4-9203-4B58-88A4-AB77FDBA7650}" type="presParOf" srcId="{AEB344A7-7E2A-4109-98F1-624CC7E54335}" destId="{C18D2E75-D314-46EB-BD7D-C2F02B8CF507}" srcOrd="1" destOrd="0" presId="urn:microsoft.com/office/officeart/2018/2/layout/IconVerticalSolidList"/>
    <dgm:cxn modelId="{50FF265C-85CD-4995-B0B5-30775362E737}" type="presParOf" srcId="{AEB344A7-7E2A-4109-98F1-624CC7E54335}" destId="{7D0C6E4B-E106-4CC6-8DBF-2D00ECF699BB}" srcOrd="2" destOrd="0" presId="urn:microsoft.com/office/officeart/2018/2/layout/IconVerticalSolidList"/>
    <dgm:cxn modelId="{818B79B2-BBE0-4FEA-ABFA-A46D448CE6C0}" type="presParOf" srcId="{AEB344A7-7E2A-4109-98F1-624CC7E54335}" destId="{4AA7EB26-B687-4DC2-A279-3C987A311E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1DA512-3A3F-4575-BF17-EB17DBBB8E6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D899B3-76B3-413A-89CB-1109BA4F20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Highlight its high-speed encryption and decryption capabilities</a:t>
          </a:r>
        </a:p>
      </dgm:t>
    </dgm:pt>
    <dgm:pt modelId="{14D34189-D890-4111-A8AE-5D3941F83693}" type="parTrans" cxnId="{ACD52B53-2CD8-491A-BD13-6C6D0919DAEC}">
      <dgm:prSet/>
      <dgm:spPr/>
      <dgm:t>
        <a:bodyPr/>
        <a:lstStyle/>
        <a:p>
          <a:endParaRPr lang="en-US"/>
        </a:p>
      </dgm:t>
    </dgm:pt>
    <dgm:pt modelId="{DF6AC2B1-7071-4A96-8615-AF8B702AB85C}" type="sibTrans" cxnId="{ACD52B53-2CD8-491A-BD13-6C6D0919DAEC}">
      <dgm:prSet/>
      <dgm:spPr/>
      <dgm:t>
        <a:bodyPr/>
        <a:lstStyle/>
        <a:p>
          <a:endParaRPr lang="en-US"/>
        </a:p>
      </dgm:t>
    </dgm:pt>
    <dgm:pt modelId="{36E149A6-3F45-451B-BE61-CB5D874BB3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AES is highly efficient and can encrypt and decrypt data at high speeds, making it suitable for various applications, including securing sensitive data in transit or at rest</a:t>
          </a:r>
        </a:p>
      </dgm:t>
    </dgm:pt>
    <dgm:pt modelId="{1508F09E-1086-48DA-B5BA-91FF600F6954}" type="parTrans" cxnId="{6BBE5EBF-843C-4485-A4AA-9CCCC5E501E1}">
      <dgm:prSet/>
      <dgm:spPr/>
      <dgm:t>
        <a:bodyPr/>
        <a:lstStyle/>
        <a:p>
          <a:endParaRPr lang="en-US"/>
        </a:p>
      </dgm:t>
    </dgm:pt>
    <dgm:pt modelId="{98C4EBE3-AF2C-47B1-BEAF-B0FC02784B58}" type="sibTrans" cxnId="{6BBE5EBF-843C-4485-A4AA-9CCCC5E501E1}">
      <dgm:prSet/>
      <dgm:spPr/>
      <dgm:t>
        <a:bodyPr/>
        <a:lstStyle/>
        <a:p>
          <a:endParaRPr lang="en-US"/>
        </a:p>
      </dgm:t>
    </dgm:pt>
    <dgm:pt modelId="{FFF2FE27-7859-4DA2-A910-443B1F1BE0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AES is widely adopted and recognized as a standard encryption algorithm by organizations and governments worldwide, ensuring the confidentiality of sensitive information</a:t>
          </a:r>
        </a:p>
      </dgm:t>
    </dgm:pt>
    <dgm:pt modelId="{75C04C02-E80B-4FF1-890B-35B9E8DF07B0}" type="parTrans" cxnId="{9B446D94-D604-41C9-AD59-6A20BD377376}">
      <dgm:prSet/>
      <dgm:spPr/>
      <dgm:t>
        <a:bodyPr/>
        <a:lstStyle/>
        <a:p>
          <a:endParaRPr lang="en-US"/>
        </a:p>
      </dgm:t>
    </dgm:pt>
    <dgm:pt modelId="{33BD8934-7309-4BFF-9A36-A01F6197E290}" type="sibTrans" cxnId="{9B446D94-D604-41C9-AD59-6A20BD377376}">
      <dgm:prSet/>
      <dgm:spPr/>
      <dgm:t>
        <a:bodyPr/>
        <a:lstStyle/>
        <a:p>
          <a:endParaRPr lang="en-US"/>
        </a:p>
      </dgm:t>
    </dgm:pt>
    <dgm:pt modelId="{316A088B-F3BD-4E78-9B03-E4A0FA561D44}" type="pres">
      <dgm:prSet presAssocID="{211DA512-3A3F-4575-BF17-EB17DBBB8E6D}" presName="root" presStyleCnt="0">
        <dgm:presLayoutVars>
          <dgm:dir/>
          <dgm:resizeHandles val="exact"/>
        </dgm:presLayoutVars>
      </dgm:prSet>
      <dgm:spPr/>
    </dgm:pt>
    <dgm:pt modelId="{7CE7268C-7B76-4F2A-8A66-30B782661BD9}" type="pres">
      <dgm:prSet presAssocID="{D3D899B3-76B3-413A-89CB-1109BA4F2093}" presName="compNode" presStyleCnt="0"/>
      <dgm:spPr/>
    </dgm:pt>
    <dgm:pt modelId="{0FC2D98A-B491-48D0-8526-31C1B1187FF7}" type="pres">
      <dgm:prSet presAssocID="{D3D899B3-76B3-413A-89CB-1109BA4F2093}" presName="iconRect" presStyleLbl="node1" presStyleIdx="0" presStyleCnt="3" custLinFactX="-10526" custLinFactNeighborX="-100000" custLinFactNeighborY="-9476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8E917DB4-DA60-4B73-BDAE-A755F8144954}" type="pres">
      <dgm:prSet presAssocID="{D3D899B3-76B3-413A-89CB-1109BA4F2093}" presName="spaceRect" presStyleCnt="0"/>
      <dgm:spPr/>
    </dgm:pt>
    <dgm:pt modelId="{A68248D5-1F53-47AD-AEC4-CF8F25221413}" type="pres">
      <dgm:prSet presAssocID="{D3D899B3-76B3-413A-89CB-1109BA4F2093}" presName="textRect" presStyleLbl="revTx" presStyleIdx="0" presStyleCnt="3" custScaleX="153547" custLinFactNeighborX="-43719" custLinFactNeighborY="-57172">
        <dgm:presLayoutVars>
          <dgm:chMax val="1"/>
          <dgm:chPref val="1"/>
        </dgm:presLayoutVars>
      </dgm:prSet>
      <dgm:spPr/>
    </dgm:pt>
    <dgm:pt modelId="{6881498C-6734-4A85-9C40-4EDDC4FCDB2F}" type="pres">
      <dgm:prSet presAssocID="{DF6AC2B1-7071-4A96-8615-AF8B702AB85C}" presName="sibTrans" presStyleCnt="0"/>
      <dgm:spPr/>
    </dgm:pt>
    <dgm:pt modelId="{0B3C6E23-E44C-40CC-836B-B60CE637E0A0}" type="pres">
      <dgm:prSet presAssocID="{36E149A6-3F45-451B-BE61-CB5D874BB32C}" presName="compNode" presStyleCnt="0"/>
      <dgm:spPr/>
    </dgm:pt>
    <dgm:pt modelId="{AA36A175-D8BF-400D-8B9B-A45DD036BD33}" type="pres">
      <dgm:prSet presAssocID="{36E149A6-3F45-451B-BE61-CB5D874BB32C}" presName="iconRect" presStyleLbl="node1" presStyleIdx="1" presStyleCnt="3" custLinFactNeighborX="-38609" custLinFactNeighborY="-797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6B5BAF4-6BF4-4C71-B0A6-FBE07A8D01CE}" type="pres">
      <dgm:prSet presAssocID="{36E149A6-3F45-451B-BE61-CB5D874BB32C}" presName="spaceRect" presStyleCnt="0"/>
      <dgm:spPr/>
    </dgm:pt>
    <dgm:pt modelId="{95F832CC-0458-4962-BAAC-7D972634D726}" type="pres">
      <dgm:prSet presAssocID="{36E149A6-3F45-451B-BE61-CB5D874BB32C}" presName="textRect" presStyleLbl="revTx" presStyleIdx="1" presStyleCnt="3" custScaleX="116420" custLinFactNeighborX="-17374" custLinFactNeighborY="-72432">
        <dgm:presLayoutVars>
          <dgm:chMax val="1"/>
          <dgm:chPref val="1"/>
        </dgm:presLayoutVars>
      </dgm:prSet>
      <dgm:spPr/>
    </dgm:pt>
    <dgm:pt modelId="{E302B65D-6727-4F8C-9EBC-F17C01CD20E4}" type="pres">
      <dgm:prSet presAssocID="{98C4EBE3-AF2C-47B1-BEAF-B0FC02784B58}" presName="sibTrans" presStyleCnt="0"/>
      <dgm:spPr/>
    </dgm:pt>
    <dgm:pt modelId="{1F5CF7B3-BEDA-4D0A-97EE-7F76B505CBF5}" type="pres">
      <dgm:prSet presAssocID="{FFF2FE27-7859-4DA2-A910-443B1F1BE02F}" presName="compNode" presStyleCnt="0"/>
      <dgm:spPr/>
    </dgm:pt>
    <dgm:pt modelId="{C191B071-7508-46A2-BA22-C62048310799}" type="pres">
      <dgm:prSet presAssocID="{FFF2FE27-7859-4DA2-A910-443B1F1BE02F}" presName="iconRect" presStyleLbl="node1" presStyleIdx="2" presStyleCnt="3" custLinFactNeighborX="28118" custLinFactNeighborY="-8117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4EB0E7-B063-4B62-B0F7-F12283D314D0}" type="pres">
      <dgm:prSet presAssocID="{FFF2FE27-7859-4DA2-A910-443B1F1BE02F}" presName="spaceRect" presStyleCnt="0"/>
      <dgm:spPr/>
    </dgm:pt>
    <dgm:pt modelId="{C9F0E996-5BC4-4946-8C00-DA56DC8CA82F}" type="pres">
      <dgm:prSet presAssocID="{FFF2FE27-7859-4DA2-A910-443B1F1BE02F}" presName="textRect" presStyleLbl="revTx" presStyleIdx="2" presStyleCnt="3" custScaleX="138263" custScaleY="145885" custLinFactNeighborX="8742" custLinFactNeighborY="-7315">
        <dgm:presLayoutVars>
          <dgm:chMax val="1"/>
          <dgm:chPref val="1"/>
        </dgm:presLayoutVars>
      </dgm:prSet>
      <dgm:spPr/>
    </dgm:pt>
  </dgm:ptLst>
  <dgm:cxnLst>
    <dgm:cxn modelId="{C4DC8926-6708-4EC9-B596-A5ECCA8EC30F}" type="presOf" srcId="{FFF2FE27-7859-4DA2-A910-443B1F1BE02F}" destId="{C9F0E996-5BC4-4946-8C00-DA56DC8CA82F}" srcOrd="0" destOrd="0" presId="urn:microsoft.com/office/officeart/2018/2/layout/IconLabelList"/>
    <dgm:cxn modelId="{2E079A2F-0B1D-45F2-9ECC-1E8BBDA3862F}" type="presOf" srcId="{211DA512-3A3F-4575-BF17-EB17DBBB8E6D}" destId="{316A088B-F3BD-4E78-9B03-E4A0FA561D44}" srcOrd="0" destOrd="0" presId="urn:microsoft.com/office/officeart/2018/2/layout/IconLabelList"/>
    <dgm:cxn modelId="{ACD52B53-2CD8-491A-BD13-6C6D0919DAEC}" srcId="{211DA512-3A3F-4575-BF17-EB17DBBB8E6D}" destId="{D3D899B3-76B3-413A-89CB-1109BA4F2093}" srcOrd="0" destOrd="0" parTransId="{14D34189-D890-4111-A8AE-5D3941F83693}" sibTransId="{DF6AC2B1-7071-4A96-8615-AF8B702AB85C}"/>
    <dgm:cxn modelId="{B4BC7876-C24B-471B-BFF5-24F97D7165FD}" type="presOf" srcId="{D3D899B3-76B3-413A-89CB-1109BA4F2093}" destId="{A68248D5-1F53-47AD-AEC4-CF8F25221413}" srcOrd="0" destOrd="0" presId="urn:microsoft.com/office/officeart/2018/2/layout/IconLabelList"/>
    <dgm:cxn modelId="{59CB1E92-AEAF-45D9-8C78-0376932606A7}" type="presOf" srcId="{36E149A6-3F45-451B-BE61-CB5D874BB32C}" destId="{95F832CC-0458-4962-BAAC-7D972634D726}" srcOrd="0" destOrd="0" presId="urn:microsoft.com/office/officeart/2018/2/layout/IconLabelList"/>
    <dgm:cxn modelId="{9B446D94-D604-41C9-AD59-6A20BD377376}" srcId="{211DA512-3A3F-4575-BF17-EB17DBBB8E6D}" destId="{FFF2FE27-7859-4DA2-A910-443B1F1BE02F}" srcOrd="2" destOrd="0" parTransId="{75C04C02-E80B-4FF1-890B-35B9E8DF07B0}" sibTransId="{33BD8934-7309-4BFF-9A36-A01F6197E290}"/>
    <dgm:cxn modelId="{6BBE5EBF-843C-4485-A4AA-9CCCC5E501E1}" srcId="{211DA512-3A3F-4575-BF17-EB17DBBB8E6D}" destId="{36E149A6-3F45-451B-BE61-CB5D874BB32C}" srcOrd="1" destOrd="0" parTransId="{1508F09E-1086-48DA-B5BA-91FF600F6954}" sibTransId="{98C4EBE3-AF2C-47B1-BEAF-B0FC02784B58}"/>
    <dgm:cxn modelId="{574AEBCD-37FA-4A0C-B7A9-3C158583F17E}" type="presParOf" srcId="{316A088B-F3BD-4E78-9B03-E4A0FA561D44}" destId="{7CE7268C-7B76-4F2A-8A66-30B782661BD9}" srcOrd="0" destOrd="0" presId="urn:microsoft.com/office/officeart/2018/2/layout/IconLabelList"/>
    <dgm:cxn modelId="{F719F72F-BE7C-48AB-883F-76B73F196842}" type="presParOf" srcId="{7CE7268C-7B76-4F2A-8A66-30B782661BD9}" destId="{0FC2D98A-B491-48D0-8526-31C1B1187FF7}" srcOrd="0" destOrd="0" presId="urn:microsoft.com/office/officeart/2018/2/layout/IconLabelList"/>
    <dgm:cxn modelId="{1796E512-B0D3-48F0-B635-6BE4F0CAA031}" type="presParOf" srcId="{7CE7268C-7B76-4F2A-8A66-30B782661BD9}" destId="{8E917DB4-DA60-4B73-BDAE-A755F8144954}" srcOrd="1" destOrd="0" presId="urn:microsoft.com/office/officeart/2018/2/layout/IconLabelList"/>
    <dgm:cxn modelId="{65CB9370-92DF-45FD-861B-EEFE015C6469}" type="presParOf" srcId="{7CE7268C-7B76-4F2A-8A66-30B782661BD9}" destId="{A68248D5-1F53-47AD-AEC4-CF8F25221413}" srcOrd="2" destOrd="0" presId="urn:microsoft.com/office/officeart/2018/2/layout/IconLabelList"/>
    <dgm:cxn modelId="{26510F42-9DB4-4C27-8871-10E108964027}" type="presParOf" srcId="{316A088B-F3BD-4E78-9B03-E4A0FA561D44}" destId="{6881498C-6734-4A85-9C40-4EDDC4FCDB2F}" srcOrd="1" destOrd="0" presId="urn:microsoft.com/office/officeart/2018/2/layout/IconLabelList"/>
    <dgm:cxn modelId="{9B0FB421-FACE-4F87-9214-5F996BB5917E}" type="presParOf" srcId="{316A088B-F3BD-4E78-9B03-E4A0FA561D44}" destId="{0B3C6E23-E44C-40CC-836B-B60CE637E0A0}" srcOrd="2" destOrd="0" presId="urn:microsoft.com/office/officeart/2018/2/layout/IconLabelList"/>
    <dgm:cxn modelId="{D0D9551F-CB7A-4CCB-92FE-58C2C7E1E836}" type="presParOf" srcId="{0B3C6E23-E44C-40CC-836B-B60CE637E0A0}" destId="{AA36A175-D8BF-400D-8B9B-A45DD036BD33}" srcOrd="0" destOrd="0" presId="urn:microsoft.com/office/officeart/2018/2/layout/IconLabelList"/>
    <dgm:cxn modelId="{7E3AD16C-B02E-4343-902D-B4B9A4C8FB55}" type="presParOf" srcId="{0B3C6E23-E44C-40CC-836B-B60CE637E0A0}" destId="{F6B5BAF4-6BF4-4C71-B0A6-FBE07A8D01CE}" srcOrd="1" destOrd="0" presId="urn:microsoft.com/office/officeart/2018/2/layout/IconLabelList"/>
    <dgm:cxn modelId="{A118F74C-0951-4231-BAE1-769F65D256E9}" type="presParOf" srcId="{0B3C6E23-E44C-40CC-836B-B60CE637E0A0}" destId="{95F832CC-0458-4962-BAAC-7D972634D726}" srcOrd="2" destOrd="0" presId="urn:microsoft.com/office/officeart/2018/2/layout/IconLabelList"/>
    <dgm:cxn modelId="{DA50C56B-5A01-4A0B-B01E-055B214AD905}" type="presParOf" srcId="{316A088B-F3BD-4E78-9B03-E4A0FA561D44}" destId="{E302B65D-6727-4F8C-9EBC-F17C01CD20E4}" srcOrd="3" destOrd="0" presId="urn:microsoft.com/office/officeart/2018/2/layout/IconLabelList"/>
    <dgm:cxn modelId="{7B134410-4F0C-43C0-A8F7-15CF911048C7}" type="presParOf" srcId="{316A088B-F3BD-4E78-9B03-E4A0FA561D44}" destId="{1F5CF7B3-BEDA-4D0A-97EE-7F76B505CBF5}" srcOrd="4" destOrd="0" presId="urn:microsoft.com/office/officeart/2018/2/layout/IconLabelList"/>
    <dgm:cxn modelId="{20D23F9E-D00F-42BD-8B34-C94903A2B4CC}" type="presParOf" srcId="{1F5CF7B3-BEDA-4D0A-97EE-7F76B505CBF5}" destId="{C191B071-7508-46A2-BA22-C62048310799}" srcOrd="0" destOrd="0" presId="urn:microsoft.com/office/officeart/2018/2/layout/IconLabelList"/>
    <dgm:cxn modelId="{51E19549-2E43-4F3D-92B5-2BAFFE7930F6}" type="presParOf" srcId="{1F5CF7B3-BEDA-4D0A-97EE-7F76B505CBF5}" destId="{B34EB0E7-B063-4B62-B0F7-F12283D314D0}" srcOrd="1" destOrd="0" presId="urn:microsoft.com/office/officeart/2018/2/layout/IconLabelList"/>
    <dgm:cxn modelId="{AEEF1EB4-12EC-4B8A-92DA-B1D288B25B60}" type="presParOf" srcId="{1F5CF7B3-BEDA-4D0A-97EE-7F76B505CBF5}" destId="{C9F0E996-5BC4-4946-8C00-DA56DC8CA82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A70795-6690-455C-B1E6-C315E9E4C75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12A812-4F2A-49E3-BB5F-E3C97791F526}">
      <dgm:prSet/>
      <dgm:spPr/>
      <dgm:t>
        <a:bodyPr/>
        <a:lstStyle/>
        <a:p>
          <a:r>
            <a:rPr lang="en-US"/>
            <a:t>Explain the key features and characteristics of the RSA algorithm</a:t>
          </a:r>
        </a:p>
      </dgm:t>
    </dgm:pt>
    <dgm:pt modelId="{62D63DAB-BCD6-4B1A-80AB-E5F2F9EFF956}" type="parTrans" cxnId="{F16B9F71-F92C-41E5-AF32-3475AE046436}">
      <dgm:prSet/>
      <dgm:spPr/>
      <dgm:t>
        <a:bodyPr/>
        <a:lstStyle/>
        <a:p>
          <a:endParaRPr lang="en-US"/>
        </a:p>
      </dgm:t>
    </dgm:pt>
    <dgm:pt modelId="{0B380325-D357-48FF-A4B2-E429CF2D7011}" type="sibTrans" cxnId="{F16B9F71-F92C-41E5-AF32-3475AE046436}">
      <dgm:prSet/>
      <dgm:spPr/>
      <dgm:t>
        <a:bodyPr/>
        <a:lstStyle/>
        <a:p>
          <a:endParaRPr lang="en-US"/>
        </a:p>
      </dgm:t>
    </dgm:pt>
    <dgm:pt modelId="{A72995BD-D2B6-4B6A-B0A4-BD8DC1A99B1F}">
      <dgm:prSet/>
      <dgm:spPr/>
      <dgm:t>
        <a:bodyPr/>
        <a:lstStyle/>
        <a:p>
          <a:r>
            <a:rPr lang="en-US"/>
            <a:t>RSA is an asymmetric encryption algorithm that uses a pair of mathematically related keys: a public key for encryption and a private key for decryption</a:t>
          </a:r>
        </a:p>
      </dgm:t>
    </dgm:pt>
    <dgm:pt modelId="{2D62DC37-C0EA-47D3-80D9-7FFEBB9F0C51}" type="parTrans" cxnId="{61090B93-CC72-43E2-B034-96352A169AEE}">
      <dgm:prSet/>
      <dgm:spPr/>
      <dgm:t>
        <a:bodyPr/>
        <a:lstStyle/>
        <a:p>
          <a:endParaRPr lang="en-US"/>
        </a:p>
      </dgm:t>
    </dgm:pt>
    <dgm:pt modelId="{7CC0FCA9-CB8A-4DF9-BE62-7E3AE21E0AB3}" type="sibTrans" cxnId="{61090B93-CC72-43E2-B034-96352A169AEE}">
      <dgm:prSet/>
      <dgm:spPr/>
      <dgm:t>
        <a:bodyPr/>
        <a:lstStyle/>
        <a:p>
          <a:endParaRPr lang="en-US"/>
        </a:p>
      </dgm:t>
    </dgm:pt>
    <dgm:pt modelId="{45FB6573-4000-4863-89CE-D6F11106DCF4}">
      <dgm:prSet/>
      <dgm:spPr/>
      <dgm:t>
        <a:bodyPr/>
        <a:lstStyle/>
        <a:p>
          <a:r>
            <a:rPr lang="en-US"/>
            <a:t>It is based on the computational difficulty of factoring large prime numbers</a:t>
          </a:r>
        </a:p>
      </dgm:t>
    </dgm:pt>
    <dgm:pt modelId="{6F04138B-ADDD-4DC2-A37F-5883C033A592}" type="parTrans" cxnId="{60A87BAC-087A-4803-A348-F785483391DF}">
      <dgm:prSet/>
      <dgm:spPr/>
      <dgm:t>
        <a:bodyPr/>
        <a:lstStyle/>
        <a:p>
          <a:endParaRPr lang="en-US"/>
        </a:p>
      </dgm:t>
    </dgm:pt>
    <dgm:pt modelId="{1A9F816E-88D4-4626-8F36-E5BF122ABCC4}" type="sibTrans" cxnId="{60A87BAC-087A-4803-A348-F785483391DF}">
      <dgm:prSet/>
      <dgm:spPr/>
      <dgm:t>
        <a:bodyPr/>
        <a:lstStyle/>
        <a:p>
          <a:endParaRPr lang="en-US"/>
        </a:p>
      </dgm:t>
    </dgm:pt>
    <dgm:pt modelId="{B8069F5A-A246-473C-86B9-8481A2784B01}">
      <dgm:prSet/>
      <dgm:spPr/>
      <dgm:t>
        <a:bodyPr/>
        <a:lstStyle/>
        <a:p>
          <a:r>
            <a:rPr lang="en-US"/>
            <a:t>Discuss its asymmetric encryption nature</a:t>
          </a:r>
        </a:p>
      </dgm:t>
    </dgm:pt>
    <dgm:pt modelId="{2AF52D5F-429B-4EA9-BF85-96A0643627E7}" type="parTrans" cxnId="{416BC334-3A64-4D4E-853D-021881195632}">
      <dgm:prSet/>
      <dgm:spPr/>
      <dgm:t>
        <a:bodyPr/>
        <a:lstStyle/>
        <a:p>
          <a:endParaRPr lang="en-US"/>
        </a:p>
      </dgm:t>
    </dgm:pt>
    <dgm:pt modelId="{6E99CCD2-AA59-4781-82A6-D0943342F47C}" type="sibTrans" cxnId="{416BC334-3A64-4D4E-853D-021881195632}">
      <dgm:prSet/>
      <dgm:spPr/>
      <dgm:t>
        <a:bodyPr/>
        <a:lstStyle/>
        <a:p>
          <a:endParaRPr lang="en-US"/>
        </a:p>
      </dgm:t>
    </dgm:pt>
    <dgm:pt modelId="{AF22832C-5DCE-4D6C-ABCF-C711772E67BD}">
      <dgm:prSet/>
      <dgm:spPr/>
      <dgm:t>
        <a:bodyPr/>
        <a:lstStyle/>
        <a:p>
          <a:r>
            <a:rPr lang="en-US"/>
            <a:t>RSA employs two different keys for encryption and decryption, making it suitable for secure key exchange and digital signatures</a:t>
          </a:r>
        </a:p>
      </dgm:t>
    </dgm:pt>
    <dgm:pt modelId="{EFDC2296-2198-4FD9-90B8-0A0785177EC8}" type="parTrans" cxnId="{30769CCB-BF27-439B-9EF5-F0227427ED2C}">
      <dgm:prSet/>
      <dgm:spPr/>
      <dgm:t>
        <a:bodyPr/>
        <a:lstStyle/>
        <a:p>
          <a:endParaRPr lang="en-US"/>
        </a:p>
      </dgm:t>
    </dgm:pt>
    <dgm:pt modelId="{D2BAB232-4F91-494E-8398-04D0E86DABF6}" type="sibTrans" cxnId="{30769CCB-BF27-439B-9EF5-F0227427ED2C}">
      <dgm:prSet/>
      <dgm:spPr/>
      <dgm:t>
        <a:bodyPr/>
        <a:lstStyle/>
        <a:p>
          <a:endParaRPr lang="en-US"/>
        </a:p>
      </dgm:t>
    </dgm:pt>
    <dgm:pt modelId="{7600C8F9-EDED-410D-9358-B84BFF0427B0}">
      <dgm:prSet/>
      <dgm:spPr/>
      <dgm:t>
        <a:bodyPr/>
        <a:lstStyle/>
        <a:p>
          <a:r>
            <a:rPr lang="en-US" dirty="0"/>
            <a:t>Emphasize its use for secure key exchange and digital signatures</a:t>
          </a:r>
        </a:p>
      </dgm:t>
    </dgm:pt>
    <dgm:pt modelId="{A681E04C-6411-416D-B601-78EB6663E0B7}" type="parTrans" cxnId="{628664C6-3A18-466A-AC2E-B84865EC0000}">
      <dgm:prSet/>
      <dgm:spPr/>
      <dgm:t>
        <a:bodyPr/>
        <a:lstStyle/>
        <a:p>
          <a:endParaRPr lang="en-US"/>
        </a:p>
      </dgm:t>
    </dgm:pt>
    <dgm:pt modelId="{8E0589D8-5B0F-455E-AB78-A9A5D5D2AFCF}" type="sibTrans" cxnId="{628664C6-3A18-466A-AC2E-B84865EC0000}">
      <dgm:prSet/>
      <dgm:spPr/>
      <dgm:t>
        <a:bodyPr/>
        <a:lstStyle/>
        <a:p>
          <a:endParaRPr lang="en-US"/>
        </a:p>
      </dgm:t>
    </dgm:pt>
    <dgm:pt modelId="{40ECB1CE-9F3F-4FFD-A9CB-5A42027D98AB}">
      <dgm:prSet/>
      <dgm:spPr/>
      <dgm:t>
        <a:bodyPr/>
        <a:lstStyle/>
        <a:p>
          <a:r>
            <a:rPr lang="en-US" dirty="0"/>
            <a:t>RSA enables secure communication by allowing two parties to exchange a shared secret key without transmitting it directly</a:t>
          </a:r>
        </a:p>
      </dgm:t>
    </dgm:pt>
    <dgm:pt modelId="{757C5461-EF45-4CCF-88C1-79D24C4F2A60}" type="parTrans" cxnId="{FFD46D92-EF16-42FE-BDD2-924FF6E901B2}">
      <dgm:prSet/>
      <dgm:spPr/>
      <dgm:t>
        <a:bodyPr/>
        <a:lstStyle/>
        <a:p>
          <a:endParaRPr lang="en-US"/>
        </a:p>
      </dgm:t>
    </dgm:pt>
    <dgm:pt modelId="{1541C3B6-92D2-419C-9414-65EE2B602094}" type="sibTrans" cxnId="{FFD46D92-EF16-42FE-BDD2-924FF6E901B2}">
      <dgm:prSet/>
      <dgm:spPr/>
      <dgm:t>
        <a:bodyPr/>
        <a:lstStyle/>
        <a:p>
          <a:endParaRPr lang="en-US"/>
        </a:p>
      </dgm:t>
    </dgm:pt>
    <dgm:pt modelId="{E86E7719-419E-40D4-AE60-17079BC41EB3}">
      <dgm:prSet/>
      <dgm:spPr/>
      <dgm:t>
        <a:bodyPr/>
        <a:lstStyle/>
        <a:p>
          <a:r>
            <a:rPr lang="en-US" dirty="0"/>
            <a:t>It also supports digital signatures, ensuring data integrity and authenticity</a:t>
          </a:r>
        </a:p>
      </dgm:t>
    </dgm:pt>
    <dgm:pt modelId="{65155198-F684-400C-80EE-E6D9551FDE80}" type="parTrans" cxnId="{127A8760-9D95-4C81-9C08-00B13054DC44}">
      <dgm:prSet/>
      <dgm:spPr/>
      <dgm:t>
        <a:bodyPr/>
        <a:lstStyle/>
        <a:p>
          <a:endParaRPr lang="en-US"/>
        </a:p>
      </dgm:t>
    </dgm:pt>
    <dgm:pt modelId="{ED977FB8-A37C-4235-8511-3B53CE1CF875}" type="sibTrans" cxnId="{127A8760-9D95-4C81-9C08-00B13054DC44}">
      <dgm:prSet/>
      <dgm:spPr/>
      <dgm:t>
        <a:bodyPr/>
        <a:lstStyle/>
        <a:p>
          <a:endParaRPr lang="en-US"/>
        </a:p>
      </dgm:t>
    </dgm:pt>
    <dgm:pt modelId="{6825EA41-2E69-48BF-B75D-DB40F1BF3E8E}" type="pres">
      <dgm:prSet presAssocID="{D0A70795-6690-455C-B1E6-C315E9E4C75C}" presName="Name0" presStyleCnt="0">
        <dgm:presLayoutVars>
          <dgm:dir/>
          <dgm:resizeHandles val="exact"/>
        </dgm:presLayoutVars>
      </dgm:prSet>
      <dgm:spPr/>
    </dgm:pt>
    <dgm:pt modelId="{50524E8E-054C-4752-8026-27D026B62B5C}" type="pres">
      <dgm:prSet presAssocID="{3412A812-4F2A-49E3-BB5F-E3C97791F526}" presName="node" presStyleLbl="node1" presStyleIdx="0" presStyleCnt="8">
        <dgm:presLayoutVars>
          <dgm:bulletEnabled val="1"/>
        </dgm:presLayoutVars>
      </dgm:prSet>
      <dgm:spPr/>
    </dgm:pt>
    <dgm:pt modelId="{83161891-18C4-4F09-A46F-78794C93A901}" type="pres">
      <dgm:prSet presAssocID="{0B380325-D357-48FF-A4B2-E429CF2D7011}" presName="sibTrans" presStyleLbl="sibTrans1D1" presStyleIdx="0" presStyleCnt="7"/>
      <dgm:spPr/>
    </dgm:pt>
    <dgm:pt modelId="{C5121826-D21E-491F-AF18-6BDCCBD03222}" type="pres">
      <dgm:prSet presAssocID="{0B380325-D357-48FF-A4B2-E429CF2D7011}" presName="connectorText" presStyleLbl="sibTrans1D1" presStyleIdx="0" presStyleCnt="7"/>
      <dgm:spPr/>
    </dgm:pt>
    <dgm:pt modelId="{13A05070-583B-4246-8F3F-DFA7B0BF5DC9}" type="pres">
      <dgm:prSet presAssocID="{A72995BD-D2B6-4B6A-B0A4-BD8DC1A99B1F}" presName="node" presStyleLbl="node1" presStyleIdx="1" presStyleCnt="8">
        <dgm:presLayoutVars>
          <dgm:bulletEnabled val="1"/>
        </dgm:presLayoutVars>
      </dgm:prSet>
      <dgm:spPr/>
    </dgm:pt>
    <dgm:pt modelId="{49E43DBD-A05E-4901-9E10-A57A1AD031B2}" type="pres">
      <dgm:prSet presAssocID="{7CC0FCA9-CB8A-4DF9-BE62-7E3AE21E0AB3}" presName="sibTrans" presStyleLbl="sibTrans1D1" presStyleIdx="1" presStyleCnt="7"/>
      <dgm:spPr/>
    </dgm:pt>
    <dgm:pt modelId="{A1B7CEF6-522F-42A9-9CFB-FEDBB75CDA3C}" type="pres">
      <dgm:prSet presAssocID="{7CC0FCA9-CB8A-4DF9-BE62-7E3AE21E0AB3}" presName="connectorText" presStyleLbl="sibTrans1D1" presStyleIdx="1" presStyleCnt="7"/>
      <dgm:spPr/>
    </dgm:pt>
    <dgm:pt modelId="{B263286E-D221-41CE-8F99-9C4321D91AB4}" type="pres">
      <dgm:prSet presAssocID="{45FB6573-4000-4863-89CE-D6F11106DCF4}" presName="node" presStyleLbl="node1" presStyleIdx="2" presStyleCnt="8">
        <dgm:presLayoutVars>
          <dgm:bulletEnabled val="1"/>
        </dgm:presLayoutVars>
      </dgm:prSet>
      <dgm:spPr/>
    </dgm:pt>
    <dgm:pt modelId="{269D2E08-4AE2-4CF6-8114-20575C39082E}" type="pres">
      <dgm:prSet presAssocID="{1A9F816E-88D4-4626-8F36-E5BF122ABCC4}" presName="sibTrans" presStyleLbl="sibTrans1D1" presStyleIdx="2" presStyleCnt="7"/>
      <dgm:spPr/>
    </dgm:pt>
    <dgm:pt modelId="{6D4F8684-39D0-404F-99C4-76A6CE3DF768}" type="pres">
      <dgm:prSet presAssocID="{1A9F816E-88D4-4626-8F36-E5BF122ABCC4}" presName="connectorText" presStyleLbl="sibTrans1D1" presStyleIdx="2" presStyleCnt="7"/>
      <dgm:spPr/>
    </dgm:pt>
    <dgm:pt modelId="{B620B979-B47A-4F94-B31D-663918896ABC}" type="pres">
      <dgm:prSet presAssocID="{B8069F5A-A246-473C-86B9-8481A2784B01}" presName="node" presStyleLbl="node1" presStyleIdx="3" presStyleCnt="8">
        <dgm:presLayoutVars>
          <dgm:bulletEnabled val="1"/>
        </dgm:presLayoutVars>
      </dgm:prSet>
      <dgm:spPr/>
    </dgm:pt>
    <dgm:pt modelId="{6E05A6DB-32AE-4B66-ABA5-57CDD14049F9}" type="pres">
      <dgm:prSet presAssocID="{6E99CCD2-AA59-4781-82A6-D0943342F47C}" presName="sibTrans" presStyleLbl="sibTrans1D1" presStyleIdx="3" presStyleCnt="7"/>
      <dgm:spPr/>
    </dgm:pt>
    <dgm:pt modelId="{E528E379-F27E-4F1D-889A-C7D8D7A25772}" type="pres">
      <dgm:prSet presAssocID="{6E99CCD2-AA59-4781-82A6-D0943342F47C}" presName="connectorText" presStyleLbl="sibTrans1D1" presStyleIdx="3" presStyleCnt="7"/>
      <dgm:spPr/>
    </dgm:pt>
    <dgm:pt modelId="{E64DD92D-3C7A-47BE-B78B-AB25B8B06AA6}" type="pres">
      <dgm:prSet presAssocID="{AF22832C-5DCE-4D6C-ABCF-C711772E67BD}" presName="node" presStyleLbl="node1" presStyleIdx="4" presStyleCnt="8">
        <dgm:presLayoutVars>
          <dgm:bulletEnabled val="1"/>
        </dgm:presLayoutVars>
      </dgm:prSet>
      <dgm:spPr/>
    </dgm:pt>
    <dgm:pt modelId="{1FFF9A31-CFFF-4F01-8A13-BE4A3790960B}" type="pres">
      <dgm:prSet presAssocID="{D2BAB232-4F91-494E-8398-04D0E86DABF6}" presName="sibTrans" presStyleLbl="sibTrans1D1" presStyleIdx="4" presStyleCnt="7"/>
      <dgm:spPr/>
    </dgm:pt>
    <dgm:pt modelId="{C7C74BE8-FEDF-4085-8851-7AE0C859CFB8}" type="pres">
      <dgm:prSet presAssocID="{D2BAB232-4F91-494E-8398-04D0E86DABF6}" presName="connectorText" presStyleLbl="sibTrans1D1" presStyleIdx="4" presStyleCnt="7"/>
      <dgm:spPr/>
    </dgm:pt>
    <dgm:pt modelId="{3545704C-50DF-42B9-BBDA-8234CBC7C164}" type="pres">
      <dgm:prSet presAssocID="{7600C8F9-EDED-410D-9358-B84BFF0427B0}" presName="node" presStyleLbl="node1" presStyleIdx="5" presStyleCnt="8">
        <dgm:presLayoutVars>
          <dgm:bulletEnabled val="1"/>
        </dgm:presLayoutVars>
      </dgm:prSet>
      <dgm:spPr/>
    </dgm:pt>
    <dgm:pt modelId="{46127189-FCED-4762-AE27-2910160D272D}" type="pres">
      <dgm:prSet presAssocID="{8E0589D8-5B0F-455E-AB78-A9A5D5D2AFCF}" presName="sibTrans" presStyleLbl="sibTrans1D1" presStyleIdx="5" presStyleCnt="7"/>
      <dgm:spPr/>
    </dgm:pt>
    <dgm:pt modelId="{4AF85514-10AA-47F8-8683-4570F57EE85D}" type="pres">
      <dgm:prSet presAssocID="{8E0589D8-5B0F-455E-AB78-A9A5D5D2AFCF}" presName="connectorText" presStyleLbl="sibTrans1D1" presStyleIdx="5" presStyleCnt="7"/>
      <dgm:spPr/>
    </dgm:pt>
    <dgm:pt modelId="{0213AAC9-7722-483E-A83B-D0A49BF7B5C4}" type="pres">
      <dgm:prSet presAssocID="{40ECB1CE-9F3F-4FFD-A9CB-5A42027D98AB}" presName="node" presStyleLbl="node1" presStyleIdx="6" presStyleCnt="8">
        <dgm:presLayoutVars>
          <dgm:bulletEnabled val="1"/>
        </dgm:presLayoutVars>
      </dgm:prSet>
      <dgm:spPr/>
    </dgm:pt>
    <dgm:pt modelId="{BECC9594-7875-4FDD-AE07-890E5B2A32C4}" type="pres">
      <dgm:prSet presAssocID="{1541C3B6-92D2-419C-9414-65EE2B602094}" presName="sibTrans" presStyleLbl="sibTrans1D1" presStyleIdx="6" presStyleCnt="7"/>
      <dgm:spPr/>
    </dgm:pt>
    <dgm:pt modelId="{FCE6677F-2E42-4C5F-8589-F770CEFFAC29}" type="pres">
      <dgm:prSet presAssocID="{1541C3B6-92D2-419C-9414-65EE2B602094}" presName="connectorText" presStyleLbl="sibTrans1D1" presStyleIdx="6" presStyleCnt="7"/>
      <dgm:spPr/>
    </dgm:pt>
    <dgm:pt modelId="{07A76864-60B5-44B6-8757-31F92C714156}" type="pres">
      <dgm:prSet presAssocID="{E86E7719-419E-40D4-AE60-17079BC41EB3}" presName="node" presStyleLbl="node1" presStyleIdx="7" presStyleCnt="8">
        <dgm:presLayoutVars>
          <dgm:bulletEnabled val="1"/>
        </dgm:presLayoutVars>
      </dgm:prSet>
      <dgm:spPr/>
    </dgm:pt>
  </dgm:ptLst>
  <dgm:cxnLst>
    <dgm:cxn modelId="{26E19703-A75A-4D13-913E-141E56E29197}" type="presOf" srcId="{D0A70795-6690-455C-B1E6-C315E9E4C75C}" destId="{6825EA41-2E69-48BF-B75D-DB40F1BF3E8E}" srcOrd="0" destOrd="0" presId="urn:microsoft.com/office/officeart/2016/7/layout/RepeatingBendingProcessNew"/>
    <dgm:cxn modelId="{83EBCA0B-A2B3-42B0-9286-BCE29A9DC012}" type="presOf" srcId="{A72995BD-D2B6-4B6A-B0A4-BD8DC1A99B1F}" destId="{13A05070-583B-4246-8F3F-DFA7B0BF5DC9}" srcOrd="0" destOrd="0" presId="urn:microsoft.com/office/officeart/2016/7/layout/RepeatingBendingProcessNew"/>
    <dgm:cxn modelId="{1B559716-1F7D-4A1F-BB9E-EEAB7E50F01E}" type="presOf" srcId="{3412A812-4F2A-49E3-BB5F-E3C97791F526}" destId="{50524E8E-054C-4752-8026-27D026B62B5C}" srcOrd="0" destOrd="0" presId="urn:microsoft.com/office/officeart/2016/7/layout/RepeatingBendingProcessNew"/>
    <dgm:cxn modelId="{976D7717-30E3-4F59-A194-7BDD4576DAEF}" type="presOf" srcId="{8E0589D8-5B0F-455E-AB78-A9A5D5D2AFCF}" destId="{4AF85514-10AA-47F8-8683-4570F57EE85D}" srcOrd="1" destOrd="0" presId="urn:microsoft.com/office/officeart/2016/7/layout/RepeatingBendingProcessNew"/>
    <dgm:cxn modelId="{1A9CD91C-1BF8-4E5B-BC50-EFC500FF2170}" type="presOf" srcId="{D2BAB232-4F91-494E-8398-04D0E86DABF6}" destId="{C7C74BE8-FEDF-4085-8851-7AE0C859CFB8}" srcOrd="1" destOrd="0" presId="urn:microsoft.com/office/officeart/2016/7/layout/RepeatingBendingProcessNew"/>
    <dgm:cxn modelId="{49D8DA1C-F94F-4D62-88AF-53D78A1B6C61}" type="presOf" srcId="{7600C8F9-EDED-410D-9358-B84BFF0427B0}" destId="{3545704C-50DF-42B9-BBDA-8234CBC7C164}" srcOrd="0" destOrd="0" presId="urn:microsoft.com/office/officeart/2016/7/layout/RepeatingBendingProcessNew"/>
    <dgm:cxn modelId="{660CCB1D-2EAD-4837-884E-4C1AE3904C2B}" type="presOf" srcId="{AF22832C-5DCE-4D6C-ABCF-C711772E67BD}" destId="{E64DD92D-3C7A-47BE-B78B-AB25B8B06AA6}" srcOrd="0" destOrd="0" presId="urn:microsoft.com/office/officeart/2016/7/layout/RepeatingBendingProcessNew"/>
    <dgm:cxn modelId="{33406F21-ACE0-4A45-ACF6-731A6E89A21C}" type="presOf" srcId="{0B380325-D357-48FF-A4B2-E429CF2D7011}" destId="{83161891-18C4-4F09-A46F-78794C93A901}" srcOrd="0" destOrd="0" presId="urn:microsoft.com/office/officeart/2016/7/layout/RepeatingBendingProcessNew"/>
    <dgm:cxn modelId="{DC825D30-0AAF-44F8-9F05-03B7A1057952}" type="presOf" srcId="{45FB6573-4000-4863-89CE-D6F11106DCF4}" destId="{B263286E-D221-41CE-8F99-9C4321D91AB4}" srcOrd="0" destOrd="0" presId="urn:microsoft.com/office/officeart/2016/7/layout/RepeatingBendingProcessNew"/>
    <dgm:cxn modelId="{416BC334-3A64-4D4E-853D-021881195632}" srcId="{D0A70795-6690-455C-B1E6-C315E9E4C75C}" destId="{B8069F5A-A246-473C-86B9-8481A2784B01}" srcOrd="3" destOrd="0" parTransId="{2AF52D5F-429B-4EA9-BF85-96A0643627E7}" sibTransId="{6E99CCD2-AA59-4781-82A6-D0943342F47C}"/>
    <dgm:cxn modelId="{4210A337-793D-4F3C-A0AF-831D52B7BAD7}" type="presOf" srcId="{7CC0FCA9-CB8A-4DF9-BE62-7E3AE21E0AB3}" destId="{49E43DBD-A05E-4901-9E10-A57A1AD031B2}" srcOrd="0" destOrd="0" presId="urn:microsoft.com/office/officeart/2016/7/layout/RepeatingBendingProcessNew"/>
    <dgm:cxn modelId="{95C73A39-4422-48A1-9347-04B55EB5E10C}" type="presOf" srcId="{E86E7719-419E-40D4-AE60-17079BC41EB3}" destId="{07A76864-60B5-44B6-8757-31F92C714156}" srcOrd="0" destOrd="0" presId="urn:microsoft.com/office/officeart/2016/7/layout/RepeatingBendingProcessNew"/>
    <dgm:cxn modelId="{3190BB3A-789D-4208-B769-89CF0B3BD0BC}" type="presOf" srcId="{1A9F816E-88D4-4626-8F36-E5BF122ABCC4}" destId="{269D2E08-4AE2-4CF6-8114-20575C39082E}" srcOrd="0" destOrd="0" presId="urn:microsoft.com/office/officeart/2016/7/layout/RepeatingBendingProcessNew"/>
    <dgm:cxn modelId="{2B4FB63F-D61A-41D3-B767-6C30D2AF5515}" type="presOf" srcId="{6E99CCD2-AA59-4781-82A6-D0943342F47C}" destId="{6E05A6DB-32AE-4B66-ABA5-57CDD14049F9}" srcOrd="0" destOrd="0" presId="urn:microsoft.com/office/officeart/2016/7/layout/RepeatingBendingProcessNew"/>
    <dgm:cxn modelId="{127A8760-9D95-4C81-9C08-00B13054DC44}" srcId="{D0A70795-6690-455C-B1E6-C315E9E4C75C}" destId="{E86E7719-419E-40D4-AE60-17079BC41EB3}" srcOrd="7" destOrd="0" parTransId="{65155198-F684-400C-80EE-E6D9551FDE80}" sibTransId="{ED977FB8-A37C-4235-8511-3B53CE1CF875}"/>
    <dgm:cxn modelId="{F16B9F71-F92C-41E5-AF32-3475AE046436}" srcId="{D0A70795-6690-455C-B1E6-C315E9E4C75C}" destId="{3412A812-4F2A-49E3-BB5F-E3C97791F526}" srcOrd="0" destOrd="0" parTransId="{62D63DAB-BCD6-4B1A-80AB-E5F2F9EFF956}" sibTransId="{0B380325-D357-48FF-A4B2-E429CF2D7011}"/>
    <dgm:cxn modelId="{9D9F6172-6BF8-4258-9AC6-66664CA6CE53}" type="presOf" srcId="{0B380325-D357-48FF-A4B2-E429CF2D7011}" destId="{C5121826-D21E-491F-AF18-6BDCCBD03222}" srcOrd="1" destOrd="0" presId="urn:microsoft.com/office/officeart/2016/7/layout/RepeatingBendingProcessNew"/>
    <dgm:cxn modelId="{2C7B0089-35C2-4C39-90FB-ADA1EA20B5E6}" type="presOf" srcId="{7CC0FCA9-CB8A-4DF9-BE62-7E3AE21E0AB3}" destId="{A1B7CEF6-522F-42A9-9CFB-FEDBB75CDA3C}" srcOrd="1" destOrd="0" presId="urn:microsoft.com/office/officeart/2016/7/layout/RepeatingBendingProcessNew"/>
    <dgm:cxn modelId="{FFD46D92-EF16-42FE-BDD2-924FF6E901B2}" srcId="{D0A70795-6690-455C-B1E6-C315E9E4C75C}" destId="{40ECB1CE-9F3F-4FFD-A9CB-5A42027D98AB}" srcOrd="6" destOrd="0" parTransId="{757C5461-EF45-4CCF-88C1-79D24C4F2A60}" sibTransId="{1541C3B6-92D2-419C-9414-65EE2B602094}"/>
    <dgm:cxn modelId="{61090B93-CC72-43E2-B034-96352A169AEE}" srcId="{D0A70795-6690-455C-B1E6-C315E9E4C75C}" destId="{A72995BD-D2B6-4B6A-B0A4-BD8DC1A99B1F}" srcOrd="1" destOrd="0" parTransId="{2D62DC37-C0EA-47D3-80D9-7FFEBB9F0C51}" sibTransId="{7CC0FCA9-CB8A-4DF9-BE62-7E3AE21E0AB3}"/>
    <dgm:cxn modelId="{ECF9B49D-02F0-4A59-B8A4-0E216D640A3B}" type="presOf" srcId="{6E99CCD2-AA59-4781-82A6-D0943342F47C}" destId="{E528E379-F27E-4F1D-889A-C7D8D7A25772}" srcOrd="1" destOrd="0" presId="urn:microsoft.com/office/officeart/2016/7/layout/RepeatingBendingProcessNew"/>
    <dgm:cxn modelId="{AE32C5A0-65C3-4CE8-91FC-EFE33E6D348B}" type="presOf" srcId="{8E0589D8-5B0F-455E-AB78-A9A5D5D2AFCF}" destId="{46127189-FCED-4762-AE27-2910160D272D}" srcOrd="0" destOrd="0" presId="urn:microsoft.com/office/officeart/2016/7/layout/RepeatingBendingProcessNew"/>
    <dgm:cxn modelId="{60A87BAC-087A-4803-A348-F785483391DF}" srcId="{D0A70795-6690-455C-B1E6-C315E9E4C75C}" destId="{45FB6573-4000-4863-89CE-D6F11106DCF4}" srcOrd="2" destOrd="0" parTransId="{6F04138B-ADDD-4DC2-A37F-5883C033A592}" sibTransId="{1A9F816E-88D4-4626-8F36-E5BF122ABCC4}"/>
    <dgm:cxn modelId="{B83284AC-84B3-4059-955C-A56E75E5B9B2}" type="presOf" srcId="{1A9F816E-88D4-4626-8F36-E5BF122ABCC4}" destId="{6D4F8684-39D0-404F-99C4-76A6CE3DF768}" srcOrd="1" destOrd="0" presId="urn:microsoft.com/office/officeart/2016/7/layout/RepeatingBendingProcessNew"/>
    <dgm:cxn modelId="{9DDE37AD-9110-4296-993D-70396A0EB781}" type="presOf" srcId="{40ECB1CE-9F3F-4FFD-A9CB-5A42027D98AB}" destId="{0213AAC9-7722-483E-A83B-D0A49BF7B5C4}" srcOrd="0" destOrd="0" presId="urn:microsoft.com/office/officeart/2016/7/layout/RepeatingBendingProcessNew"/>
    <dgm:cxn modelId="{133445BD-B142-4E4C-96E4-55150A7A192D}" type="presOf" srcId="{1541C3B6-92D2-419C-9414-65EE2B602094}" destId="{BECC9594-7875-4FDD-AE07-890E5B2A32C4}" srcOrd="0" destOrd="0" presId="urn:microsoft.com/office/officeart/2016/7/layout/RepeatingBendingProcessNew"/>
    <dgm:cxn modelId="{628664C6-3A18-466A-AC2E-B84865EC0000}" srcId="{D0A70795-6690-455C-B1E6-C315E9E4C75C}" destId="{7600C8F9-EDED-410D-9358-B84BFF0427B0}" srcOrd="5" destOrd="0" parTransId="{A681E04C-6411-416D-B601-78EB6663E0B7}" sibTransId="{8E0589D8-5B0F-455E-AB78-A9A5D5D2AFCF}"/>
    <dgm:cxn modelId="{30769CCB-BF27-439B-9EF5-F0227427ED2C}" srcId="{D0A70795-6690-455C-B1E6-C315E9E4C75C}" destId="{AF22832C-5DCE-4D6C-ABCF-C711772E67BD}" srcOrd="4" destOrd="0" parTransId="{EFDC2296-2198-4FD9-90B8-0A0785177EC8}" sibTransId="{D2BAB232-4F91-494E-8398-04D0E86DABF6}"/>
    <dgm:cxn modelId="{698ED8DC-330A-4337-B93A-1D3521D9529C}" type="presOf" srcId="{B8069F5A-A246-473C-86B9-8481A2784B01}" destId="{B620B979-B47A-4F94-B31D-663918896ABC}" srcOrd="0" destOrd="0" presId="urn:microsoft.com/office/officeart/2016/7/layout/RepeatingBendingProcessNew"/>
    <dgm:cxn modelId="{BF8032DF-32B6-458E-869A-594C702BC1E9}" type="presOf" srcId="{D2BAB232-4F91-494E-8398-04D0E86DABF6}" destId="{1FFF9A31-CFFF-4F01-8A13-BE4A3790960B}" srcOrd="0" destOrd="0" presId="urn:microsoft.com/office/officeart/2016/7/layout/RepeatingBendingProcessNew"/>
    <dgm:cxn modelId="{107C17E0-7902-4A24-ACEF-3C515CEA0C2B}" type="presOf" srcId="{1541C3B6-92D2-419C-9414-65EE2B602094}" destId="{FCE6677F-2E42-4C5F-8589-F770CEFFAC29}" srcOrd="1" destOrd="0" presId="urn:microsoft.com/office/officeart/2016/7/layout/RepeatingBendingProcessNew"/>
    <dgm:cxn modelId="{EB4E7DA3-0F27-49D4-8CED-7E3F7A9772AA}" type="presParOf" srcId="{6825EA41-2E69-48BF-B75D-DB40F1BF3E8E}" destId="{50524E8E-054C-4752-8026-27D026B62B5C}" srcOrd="0" destOrd="0" presId="urn:microsoft.com/office/officeart/2016/7/layout/RepeatingBendingProcessNew"/>
    <dgm:cxn modelId="{2A1CF06F-3394-45FF-A7F9-18D30F723884}" type="presParOf" srcId="{6825EA41-2E69-48BF-B75D-DB40F1BF3E8E}" destId="{83161891-18C4-4F09-A46F-78794C93A901}" srcOrd="1" destOrd="0" presId="urn:microsoft.com/office/officeart/2016/7/layout/RepeatingBendingProcessNew"/>
    <dgm:cxn modelId="{8DF00B0C-994D-49FD-A6BE-FD25804ECFE6}" type="presParOf" srcId="{83161891-18C4-4F09-A46F-78794C93A901}" destId="{C5121826-D21E-491F-AF18-6BDCCBD03222}" srcOrd="0" destOrd="0" presId="urn:microsoft.com/office/officeart/2016/7/layout/RepeatingBendingProcessNew"/>
    <dgm:cxn modelId="{EFBA7D91-FE86-4798-92C4-484623B95EBF}" type="presParOf" srcId="{6825EA41-2E69-48BF-B75D-DB40F1BF3E8E}" destId="{13A05070-583B-4246-8F3F-DFA7B0BF5DC9}" srcOrd="2" destOrd="0" presId="urn:microsoft.com/office/officeart/2016/7/layout/RepeatingBendingProcessNew"/>
    <dgm:cxn modelId="{269CD950-C6F3-4003-B0C1-F5DD401567DA}" type="presParOf" srcId="{6825EA41-2E69-48BF-B75D-DB40F1BF3E8E}" destId="{49E43DBD-A05E-4901-9E10-A57A1AD031B2}" srcOrd="3" destOrd="0" presId="urn:microsoft.com/office/officeart/2016/7/layout/RepeatingBendingProcessNew"/>
    <dgm:cxn modelId="{D89D0200-4162-42AB-B597-9EFEDF8F595F}" type="presParOf" srcId="{49E43DBD-A05E-4901-9E10-A57A1AD031B2}" destId="{A1B7CEF6-522F-42A9-9CFB-FEDBB75CDA3C}" srcOrd="0" destOrd="0" presId="urn:microsoft.com/office/officeart/2016/7/layout/RepeatingBendingProcessNew"/>
    <dgm:cxn modelId="{6D55E904-1236-481B-B8D7-5122DABBEA80}" type="presParOf" srcId="{6825EA41-2E69-48BF-B75D-DB40F1BF3E8E}" destId="{B263286E-D221-41CE-8F99-9C4321D91AB4}" srcOrd="4" destOrd="0" presId="urn:microsoft.com/office/officeart/2016/7/layout/RepeatingBendingProcessNew"/>
    <dgm:cxn modelId="{0E21C649-EAB1-4F1C-9DD7-478D2A39FC7B}" type="presParOf" srcId="{6825EA41-2E69-48BF-B75D-DB40F1BF3E8E}" destId="{269D2E08-4AE2-4CF6-8114-20575C39082E}" srcOrd="5" destOrd="0" presId="urn:microsoft.com/office/officeart/2016/7/layout/RepeatingBendingProcessNew"/>
    <dgm:cxn modelId="{6A27C4CE-622C-4F57-A066-C8CD3CEE1A5A}" type="presParOf" srcId="{269D2E08-4AE2-4CF6-8114-20575C39082E}" destId="{6D4F8684-39D0-404F-99C4-76A6CE3DF768}" srcOrd="0" destOrd="0" presId="urn:microsoft.com/office/officeart/2016/7/layout/RepeatingBendingProcessNew"/>
    <dgm:cxn modelId="{5F907D13-2D8C-41E2-B670-95C2C1F36577}" type="presParOf" srcId="{6825EA41-2E69-48BF-B75D-DB40F1BF3E8E}" destId="{B620B979-B47A-4F94-B31D-663918896ABC}" srcOrd="6" destOrd="0" presId="urn:microsoft.com/office/officeart/2016/7/layout/RepeatingBendingProcessNew"/>
    <dgm:cxn modelId="{3CE236F0-2D6D-48CF-86ED-6832B12298AF}" type="presParOf" srcId="{6825EA41-2E69-48BF-B75D-DB40F1BF3E8E}" destId="{6E05A6DB-32AE-4B66-ABA5-57CDD14049F9}" srcOrd="7" destOrd="0" presId="urn:microsoft.com/office/officeart/2016/7/layout/RepeatingBendingProcessNew"/>
    <dgm:cxn modelId="{0297F5BD-A420-46C0-B3C2-BDD6B589ABE2}" type="presParOf" srcId="{6E05A6DB-32AE-4B66-ABA5-57CDD14049F9}" destId="{E528E379-F27E-4F1D-889A-C7D8D7A25772}" srcOrd="0" destOrd="0" presId="urn:microsoft.com/office/officeart/2016/7/layout/RepeatingBendingProcessNew"/>
    <dgm:cxn modelId="{D73C8955-7934-4BA4-B149-AFE993496661}" type="presParOf" srcId="{6825EA41-2E69-48BF-B75D-DB40F1BF3E8E}" destId="{E64DD92D-3C7A-47BE-B78B-AB25B8B06AA6}" srcOrd="8" destOrd="0" presId="urn:microsoft.com/office/officeart/2016/7/layout/RepeatingBendingProcessNew"/>
    <dgm:cxn modelId="{2F46FA6E-E006-4C73-BC37-58F25D5A503E}" type="presParOf" srcId="{6825EA41-2E69-48BF-B75D-DB40F1BF3E8E}" destId="{1FFF9A31-CFFF-4F01-8A13-BE4A3790960B}" srcOrd="9" destOrd="0" presId="urn:microsoft.com/office/officeart/2016/7/layout/RepeatingBendingProcessNew"/>
    <dgm:cxn modelId="{D2B6AE8A-7CBB-406D-BD53-E81AD17D5275}" type="presParOf" srcId="{1FFF9A31-CFFF-4F01-8A13-BE4A3790960B}" destId="{C7C74BE8-FEDF-4085-8851-7AE0C859CFB8}" srcOrd="0" destOrd="0" presId="urn:microsoft.com/office/officeart/2016/7/layout/RepeatingBendingProcessNew"/>
    <dgm:cxn modelId="{015053B5-DB34-4483-8FA1-AF78E08C7A06}" type="presParOf" srcId="{6825EA41-2E69-48BF-B75D-DB40F1BF3E8E}" destId="{3545704C-50DF-42B9-BBDA-8234CBC7C164}" srcOrd="10" destOrd="0" presId="urn:microsoft.com/office/officeart/2016/7/layout/RepeatingBendingProcessNew"/>
    <dgm:cxn modelId="{F134D3CF-D6C2-43E5-AB48-4A0DFBBD6DC6}" type="presParOf" srcId="{6825EA41-2E69-48BF-B75D-DB40F1BF3E8E}" destId="{46127189-FCED-4762-AE27-2910160D272D}" srcOrd="11" destOrd="0" presId="urn:microsoft.com/office/officeart/2016/7/layout/RepeatingBendingProcessNew"/>
    <dgm:cxn modelId="{8AE27FAE-3B25-4CB0-B32C-0FBA052BCA66}" type="presParOf" srcId="{46127189-FCED-4762-AE27-2910160D272D}" destId="{4AF85514-10AA-47F8-8683-4570F57EE85D}" srcOrd="0" destOrd="0" presId="urn:microsoft.com/office/officeart/2016/7/layout/RepeatingBendingProcessNew"/>
    <dgm:cxn modelId="{9283E6FA-B945-45EA-8498-B328F79C9C07}" type="presParOf" srcId="{6825EA41-2E69-48BF-B75D-DB40F1BF3E8E}" destId="{0213AAC9-7722-483E-A83B-D0A49BF7B5C4}" srcOrd="12" destOrd="0" presId="urn:microsoft.com/office/officeart/2016/7/layout/RepeatingBendingProcessNew"/>
    <dgm:cxn modelId="{6057668A-4F77-4302-8EE2-7B508C9A73E8}" type="presParOf" srcId="{6825EA41-2E69-48BF-B75D-DB40F1BF3E8E}" destId="{BECC9594-7875-4FDD-AE07-890E5B2A32C4}" srcOrd="13" destOrd="0" presId="urn:microsoft.com/office/officeart/2016/7/layout/RepeatingBendingProcessNew"/>
    <dgm:cxn modelId="{17E3DE6D-27EF-40E4-ADD8-21E25E82202D}" type="presParOf" srcId="{BECC9594-7875-4FDD-AE07-890E5B2A32C4}" destId="{FCE6677F-2E42-4C5F-8589-F770CEFFAC29}" srcOrd="0" destOrd="0" presId="urn:microsoft.com/office/officeart/2016/7/layout/RepeatingBendingProcessNew"/>
    <dgm:cxn modelId="{F5B1FC87-6B7A-447F-9152-8878064FC055}" type="presParOf" srcId="{6825EA41-2E69-48BF-B75D-DB40F1BF3E8E}" destId="{07A76864-60B5-44B6-8757-31F92C714156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C50179-082E-4DD9-9B88-3B3D3EACD6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75286D-A10D-4B93-B6D3-100E20BBC17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Highlight its importance in ensuring data integrity and authenticity</a:t>
          </a:r>
        </a:p>
      </dgm:t>
    </dgm:pt>
    <dgm:pt modelId="{E8480778-B0A4-4FFC-B800-839B1FB6380F}" type="parTrans" cxnId="{716CF3CA-1A9D-4668-B2C9-62EDB612A6E4}">
      <dgm:prSet/>
      <dgm:spPr/>
      <dgm:t>
        <a:bodyPr/>
        <a:lstStyle/>
        <a:p>
          <a:endParaRPr lang="en-US"/>
        </a:p>
      </dgm:t>
    </dgm:pt>
    <dgm:pt modelId="{3C64C1D2-5BD1-45BF-B2B5-0E8DE9F8373D}" type="sibTrans" cxnId="{716CF3CA-1A9D-4668-B2C9-62EDB612A6E4}">
      <dgm:prSet/>
      <dgm:spPr/>
      <dgm:t>
        <a:bodyPr/>
        <a:lstStyle/>
        <a:p>
          <a:endParaRPr lang="en-US"/>
        </a:p>
      </dgm:t>
    </dgm:pt>
    <dgm:pt modelId="{B27FD8F1-227C-497A-BBD0-904FE8780E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RSA's ability to verify the integrity and authenticity of data makes it valuable for applications such as secure communication and verifying the source of information</a:t>
          </a:r>
        </a:p>
      </dgm:t>
    </dgm:pt>
    <dgm:pt modelId="{D76F1B32-811E-4983-AFE7-386BD663E6A0}" type="parTrans" cxnId="{358DEE41-4497-4ADE-BF0B-69522E2E2F0E}">
      <dgm:prSet/>
      <dgm:spPr/>
      <dgm:t>
        <a:bodyPr/>
        <a:lstStyle/>
        <a:p>
          <a:endParaRPr lang="en-US"/>
        </a:p>
      </dgm:t>
    </dgm:pt>
    <dgm:pt modelId="{8225733A-7500-4273-B4B4-5645DA8B62B5}" type="sibTrans" cxnId="{358DEE41-4497-4ADE-BF0B-69522E2E2F0E}">
      <dgm:prSet/>
      <dgm:spPr/>
      <dgm:t>
        <a:bodyPr/>
        <a:lstStyle/>
        <a:p>
          <a:endParaRPr lang="en-US"/>
        </a:p>
      </dgm:t>
    </dgm:pt>
    <dgm:pt modelId="{AF60E43E-A0FC-438C-9C11-B1C82AB8FDE5}" type="pres">
      <dgm:prSet presAssocID="{59C50179-082E-4DD9-9B88-3B3D3EACD625}" presName="root" presStyleCnt="0">
        <dgm:presLayoutVars>
          <dgm:dir/>
          <dgm:resizeHandles val="exact"/>
        </dgm:presLayoutVars>
      </dgm:prSet>
      <dgm:spPr/>
    </dgm:pt>
    <dgm:pt modelId="{48F86CB7-795F-4EF8-BCFC-6974CA567031}" type="pres">
      <dgm:prSet presAssocID="{F475286D-A10D-4B93-B6D3-100E20BBC177}" presName="compNode" presStyleCnt="0"/>
      <dgm:spPr/>
    </dgm:pt>
    <dgm:pt modelId="{7C320F9A-DF50-4AB5-8580-4C7C048D7825}" type="pres">
      <dgm:prSet presAssocID="{F475286D-A10D-4B93-B6D3-100E20BBC177}" presName="bgRect" presStyleLbl="bgShp" presStyleIdx="0" presStyleCnt="2"/>
      <dgm:spPr/>
    </dgm:pt>
    <dgm:pt modelId="{78FC117E-6E7D-40FB-8A55-66C8F9794E7D}" type="pres">
      <dgm:prSet presAssocID="{F475286D-A10D-4B93-B6D3-100E20BBC1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8BFEE7C-86B4-4B91-9798-4CFE0C95EB74}" type="pres">
      <dgm:prSet presAssocID="{F475286D-A10D-4B93-B6D3-100E20BBC177}" presName="spaceRect" presStyleCnt="0"/>
      <dgm:spPr/>
    </dgm:pt>
    <dgm:pt modelId="{BE0B4E05-3F06-45D1-94F2-5E3ECD319177}" type="pres">
      <dgm:prSet presAssocID="{F475286D-A10D-4B93-B6D3-100E20BBC177}" presName="parTx" presStyleLbl="revTx" presStyleIdx="0" presStyleCnt="2">
        <dgm:presLayoutVars>
          <dgm:chMax val="0"/>
          <dgm:chPref val="0"/>
        </dgm:presLayoutVars>
      </dgm:prSet>
      <dgm:spPr/>
    </dgm:pt>
    <dgm:pt modelId="{F5F43BBE-45F7-4DD4-898B-913D413DEBE5}" type="pres">
      <dgm:prSet presAssocID="{3C64C1D2-5BD1-45BF-B2B5-0E8DE9F8373D}" presName="sibTrans" presStyleCnt="0"/>
      <dgm:spPr/>
    </dgm:pt>
    <dgm:pt modelId="{4850A4E9-FCB0-4D55-A5E7-4019F2F0FAC0}" type="pres">
      <dgm:prSet presAssocID="{B27FD8F1-227C-497A-BBD0-904FE8780E1F}" presName="compNode" presStyleCnt="0"/>
      <dgm:spPr/>
    </dgm:pt>
    <dgm:pt modelId="{59B92936-5DCD-4795-B3DD-8BD0C750EC9A}" type="pres">
      <dgm:prSet presAssocID="{B27FD8F1-227C-497A-BBD0-904FE8780E1F}" presName="bgRect" presStyleLbl="bgShp" presStyleIdx="1" presStyleCnt="2"/>
      <dgm:spPr/>
    </dgm:pt>
    <dgm:pt modelId="{D4388D97-F6CF-44FE-9A87-8EBFC638EA3A}" type="pres">
      <dgm:prSet presAssocID="{B27FD8F1-227C-497A-BBD0-904FE8780E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2782C0F-9824-49CE-AB80-900D730EB90C}" type="pres">
      <dgm:prSet presAssocID="{B27FD8F1-227C-497A-BBD0-904FE8780E1F}" presName="spaceRect" presStyleCnt="0"/>
      <dgm:spPr/>
    </dgm:pt>
    <dgm:pt modelId="{2E637E8B-1CC1-4106-A534-86F18F54E07A}" type="pres">
      <dgm:prSet presAssocID="{B27FD8F1-227C-497A-BBD0-904FE8780E1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58DEE41-4497-4ADE-BF0B-69522E2E2F0E}" srcId="{59C50179-082E-4DD9-9B88-3B3D3EACD625}" destId="{B27FD8F1-227C-497A-BBD0-904FE8780E1F}" srcOrd="1" destOrd="0" parTransId="{D76F1B32-811E-4983-AFE7-386BD663E6A0}" sibTransId="{8225733A-7500-4273-B4B4-5645DA8B62B5}"/>
    <dgm:cxn modelId="{A6251F67-2168-4C6F-9FAB-3F74E432BD6C}" type="presOf" srcId="{F475286D-A10D-4B93-B6D3-100E20BBC177}" destId="{BE0B4E05-3F06-45D1-94F2-5E3ECD319177}" srcOrd="0" destOrd="0" presId="urn:microsoft.com/office/officeart/2018/2/layout/IconVerticalSolidList"/>
    <dgm:cxn modelId="{F532A086-CCC7-4CB2-9DCD-5233CEC87C36}" type="presOf" srcId="{59C50179-082E-4DD9-9B88-3B3D3EACD625}" destId="{AF60E43E-A0FC-438C-9C11-B1C82AB8FDE5}" srcOrd="0" destOrd="0" presId="urn:microsoft.com/office/officeart/2018/2/layout/IconVerticalSolidList"/>
    <dgm:cxn modelId="{64D2EE92-B253-42F5-B38D-1857977FF1DF}" type="presOf" srcId="{B27FD8F1-227C-497A-BBD0-904FE8780E1F}" destId="{2E637E8B-1CC1-4106-A534-86F18F54E07A}" srcOrd="0" destOrd="0" presId="urn:microsoft.com/office/officeart/2018/2/layout/IconVerticalSolidList"/>
    <dgm:cxn modelId="{716CF3CA-1A9D-4668-B2C9-62EDB612A6E4}" srcId="{59C50179-082E-4DD9-9B88-3B3D3EACD625}" destId="{F475286D-A10D-4B93-B6D3-100E20BBC177}" srcOrd="0" destOrd="0" parTransId="{E8480778-B0A4-4FFC-B800-839B1FB6380F}" sibTransId="{3C64C1D2-5BD1-45BF-B2B5-0E8DE9F8373D}"/>
    <dgm:cxn modelId="{CC635993-0908-464B-B0DA-4B2710BB9BF0}" type="presParOf" srcId="{AF60E43E-A0FC-438C-9C11-B1C82AB8FDE5}" destId="{48F86CB7-795F-4EF8-BCFC-6974CA567031}" srcOrd="0" destOrd="0" presId="urn:microsoft.com/office/officeart/2018/2/layout/IconVerticalSolidList"/>
    <dgm:cxn modelId="{C75874FC-7D87-48B1-92A5-F3E43B4FBBCB}" type="presParOf" srcId="{48F86CB7-795F-4EF8-BCFC-6974CA567031}" destId="{7C320F9A-DF50-4AB5-8580-4C7C048D7825}" srcOrd="0" destOrd="0" presId="urn:microsoft.com/office/officeart/2018/2/layout/IconVerticalSolidList"/>
    <dgm:cxn modelId="{D3038B6B-94B1-4420-B7FC-8401F284115E}" type="presParOf" srcId="{48F86CB7-795F-4EF8-BCFC-6974CA567031}" destId="{78FC117E-6E7D-40FB-8A55-66C8F9794E7D}" srcOrd="1" destOrd="0" presId="urn:microsoft.com/office/officeart/2018/2/layout/IconVerticalSolidList"/>
    <dgm:cxn modelId="{1AFB8D39-A061-4356-88A1-36440F5CC48A}" type="presParOf" srcId="{48F86CB7-795F-4EF8-BCFC-6974CA567031}" destId="{88BFEE7C-86B4-4B91-9798-4CFE0C95EB74}" srcOrd="2" destOrd="0" presId="urn:microsoft.com/office/officeart/2018/2/layout/IconVerticalSolidList"/>
    <dgm:cxn modelId="{5DBBA7C4-3AFA-4CEA-A591-775470B4CE1E}" type="presParOf" srcId="{48F86CB7-795F-4EF8-BCFC-6974CA567031}" destId="{BE0B4E05-3F06-45D1-94F2-5E3ECD319177}" srcOrd="3" destOrd="0" presId="urn:microsoft.com/office/officeart/2018/2/layout/IconVerticalSolidList"/>
    <dgm:cxn modelId="{DDBB4A16-2E91-4F5B-8B18-F2F3C2B92928}" type="presParOf" srcId="{AF60E43E-A0FC-438C-9C11-B1C82AB8FDE5}" destId="{F5F43BBE-45F7-4DD4-898B-913D413DEBE5}" srcOrd="1" destOrd="0" presId="urn:microsoft.com/office/officeart/2018/2/layout/IconVerticalSolidList"/>
    <dgm:cxn modelId="{E0403577-0E79-4F1B-AF39-AB01122A6E29}" type="presParOf" srcId="{AF60E43E-A0FC-438C-9C11-B1C82AB8FDE5}" destId="{4850A4E9-FCB0-4D55-A5E7-4019F2F0FAC0}" srcOrd="2" destOrd="0" presId="urn:microsoft.com/office/officeart/2018/2/layout/IconVerticalSolidList"/>
    <dgm:cxn modelId="{82A0440B-8616-44AE-9BF0-034CB410251E}" type="presParOf" srcId="{4850A4E9-FCB0-4D55-A5E7-4019F2F0FAC0}" destId="{59B92936-5DCD-4795-B3DD-8BD0C750EC9A}" srcOrd="0" destOrd="0" presId="urn:microsoft.com/office/officeart/2018/2/layout/IconVerticalSolidList"/>
    <dgm:cxn modelId="{E6CEF548-EC70-4607-BC27-9EE8083DBEC2}" type="presParOf" srcId="{4850A4E9-FCB0-4D55-A5E7-4019F2F0FAC0}" destId="{D4388D97-F6CF-44FE-9A87-8EBFC638EA3A}" srcOrd="1" destOrd="0" presId="urn:microsoft.com/office/officeart/2018/2/layout/IconVerticalSolidList"/>
    <dgm:cxn modelId="{9902179B-91BC-4EBC-B6FA-FC21D694BB75}" type="presParOf" srcId="{4850A4E9-FCB0-4D55-A5E7-4019F2F0FAC0}" destId="{C2782C0F-9824-49CE-AB80-900D730EB90C}" srcOrd="2" destOrd="0" presId="urn:microsoft.com/office/officeart/2018/2/layout/IconVerticalSolidList"/>
    <dgm:cxn modelId="{A39DB671-68E8-4572-996C-21CE72503333}" type="presParOf" srcId="{4850A4E9-FCB0-4D55-A5E7-4019F2F0FAC0}" destId="{2E637E8B-1CC1-4106-A534-86F18F54E0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D6A24A-7A20-49E4-AF70-1536289342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7BFBD-6053-480F-8622-CDBE6615E3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2: Encrypt the message using AES and the symmetric key</a:t>
          </a:r>
        </a:p>
      </dgm:t>
    </dgm:pt>
    <dgm:pt modelId="{2E6E94AE-88C5-47F0-AA59-9B98C34E56BB}" type="parTrans" cxnId="{223EA653-EE27-4F19-9A63-98F0B3D62632}">
      <dgm:prSet/>
      <dgm:spPr/>
      <dgm:t>
        <a:bodyPr/>
        <a:lstStyle/>
        <a:p>
          <a:endParaRPr lang="en-US"/>
        </a:p>
      </dgm:t>
    </dgm:pt>
    <dgm:pt modelId="{E291B01A-31D4-40F5-8147-5A9285FDC22F}" type="sibTrans" cxnId="{223EA653-EE27-4F19-9A63-98F0B3D62632}">
      <dgm:prSet/>
      <dgm:spPr/>
      <dgm:t>
        <a:bodyPr/>
        <a:lstStyle/>
        <a:p>
          <a:endParaRPr lang="en-US"/>
        </a:p>
      </dgm:t>
    </dgm:pt>
    <dgm:pt modelId="{DAD424A1-B72C-4A84-8109-CDBEBDC619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the symmetric key is generated, the message is encrypted using AES symmetric encryption</a:t>
          </a:r>
        </a:p>
      </dgm:t>
    </dgm:pt>
    <dgm:pt modelId="{DC9D89F4-47A7-4A7B-9A6F-F0564677C90F}" type="parTrans" cxnId="{B5B56F2F-728F-419B-940C-99DCEE87EBE8}">
      <dgm:prSet/>
      <dgm:spPr/>
      <dgm:t>
        <a:bodyPr/>
        <a:lstStyle/>
        <a:p>
          <a:endParaRPr lang="en-US"/>
        </a:p>
      </dgm:t>
    </dgm:pt>
    <dgm:pt modelId="{26038CE4-2E4C-485C-AAE1-F03B8F3BB63D}" type="sibTrans" cxnId="{B5B56F2F-728F-419B-940C-99DCEE87EBE8}">
      <dgm:prSet/>
      <dgm:spPr/>
      <dgm:t>
        <a:bodyPr/>
        <a:lstStyle/>
        <a:p>
          <a:endParaRPr lang="en-US"/>
        </a:p>
      </dgm:t>
    </dgm:pt>
    <dgm:pt modelId="{C1D90D35-6A87-4F9D-A7ED-232EAA5740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AES operates on blocks of data and applies a series of substitution, permutation, and mixing operations to scramble the data securely</a:t>
          </a:r>
        </a:p>
      </dgm:t>
    </dgm:pt>
    <dgm:pt modelId="{2A468C50-0445-437B-B6E9-8D640464C64A}" type="parTrans" cxnId="{4D1A0512-9777-45A6-ACA5-142A58EE7B9F}">
      <dgm:prSet/>
      <dgm:spPr/>
      <dgm:t>
        <a:bodyPr/>
        <a:lstStyle/>
        <a:p>
          <a:endParaRPr lang="en-US"/>
        </a:p>
      </dgm:t>
    </dgm:pt>
    <dgm:pt modelId="{6ACE82FA-1273-4AB8-8E51-053072A15535}" type="sibTrans" cxnId="{4D1A0512-9777-45A6-ACA5-142A58EE7B9F}">
      <dgm:prSet/>
      <dgm:spPr/>
      <dgm:t>
        <a:bodyPr/>
        <a:lstStyle/>
        <a:p>
          <a:endParaRPr lang="en-US"/>
        </a:p>
      </dgm:t>
    </dgm:pt>
    <dgm:pt modelId="{BA391B8C-9707-4457-9F4D-388509EC2CBE}" type="pres">
      <dgm:prSet presAssocID="{56D6A24A-7A20-49E4-AF70-15362893422B}" presName="root" presStyleCnt="0">
        <dgm:presLayoutVars>
          <dgm:dir/>
          <dgm:resizeHandles val="exact"/>
        </dgm:presLayoutVars>
      </dgm:prSet>
      <dgm:spPr/>
    </dgm:pt>
    <dgm:pt modelId="{41343AFB-E853-465D-BF3E-8ABF2260E5F3}" type="pres">
      <dgm:prSet presAssocID="{BFC7BFBD-6053-480F-8622-CDBE6615E3A3}" presName="compNode" presStyleCnt="0"/>
      <dgm:spPr/>
    </dgm:pt>
    <dgm:pt modelId="{4C3CCB9E-1D3F-4B76-9ED5-6E5D36DF6BDE}" type="pres">
      <dgm:prSet presAssocID="{BFC7BFBD-6053-480F-8622-CDBE6615E3A3}" presName="bgRect" presStyleLbl="bgShp" presStyleIdx="0" presStyleCnt="3"/>
      <dgm:spPr/>
    </dgm:pt>
    <dgm:pt modelId="{A2F98D86-05C6-4D3B-A7E5-659FB77A9EDB}" type="pres">
      <dgm:prSet presAssocID="{BFC7BFBD-6053-480F-8622-CDBE6615E3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F0BD8086-3AE2-47E8-BA48-BE4B7F677928}" type="pres">
      <dgm:prSet presAssocID="{BFC7BFBD-6053-480F-8622-CDBE6615E3A3}" presName="spaceRect" presStyleCnt="0"/>
      <dgm:spPr/>
    </dgm:pt>
    <dgm:pt modelId="{CE69FE77-91F1-448C-A44F-E4636CC349C6}" type="pres">
      <dgm:prSet presAssocID="{BFC7BFBD-6053-480F-8622-CDBE6615E3A3}" presName="parTx" presStyleLbl="revTx" presStyleIdx="0" presStyleCnt="3">
        <dgm:presLayoutVars>
          <dgm:chMax val="0"/>
          <dgm:chPref val="0"/>
        </dgm:presLayoutVars>
      </dgm:prSet>
      <dgm:spPr/>
    </dgm:pt>
    <dgm:pt modelId="{2069DB87-D3D6-4B53-90D9-6E1CD145C275}" type="pres">
      <dgm:prSet presAssocID="{E291B01A-31D4-40F5-8147-5A9285FDC22F}" presName="sibTrans" presStyleCnt="0"/>
      <dgm:spPr/>
    </dgm:pt>
    <dgm:pt modelId="{87174703-A4E5-432C-A1BC-AEC4E295297D}" type="pres">
      <dgm:prSet presAssocID="{DAD424A1-B72C-4A84-8109-CDBEBDC6197A}" presName="compNode" presStyleCnt="0"/>
      <dgm:spPr/>
    </dgm:pt>
    <dgm:pt modelId="{CC8CC827-BB9E-47A5-8EE4-A419F33B80FA}" type="pres">
      <dgm:prSet presAssocID="{DAD424A1-B72C-4A84-8109-CDBEBDC6197A}" presName="bgRect" presStyleLbl="bgShp" presStyleIdx="1" presStyleCnt="3"/>
      <dgm:spPr/>
    </dgm:pt>
    <dgm:pt modelId="{97E6E911-A0D6-49BA-8B02-6F0EA12E369E}" type="pres">
      <dgm:prSet presAssocID="{DAD424A1-B72C-4A84-8109-CDBEBDC619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65BC447-7FD2-4302-9583-46503677E79F}" type="pres">
      <dgm:prSet presAssocID="{DAD424A1-B72C-4A84-8109-CDBEBDC6197A}" presName="spaceRect" presStyleCnt="0"/>
      <dgm:spPr/>
    </dgm:pt>
    <dgm:pt modelId="{8EFDD2DF-5EAC-45CD-A099-13C175AA7CE1}" type="pres">
      <dgm:prSet presAssocID="{DAD424A1-B72C-4A84-8109-CDBEBDC6197A}" presName="parTx" presStyleLbl="revTx" presStyleIdx="1" presStyleCnt="3">
        <dgm:presLayoutVars>
          <dgm:chMax val="0"/>
          <dgm:chPref val="0"/>
        </dgm:presLayoutVars>
      </dgm:prSet>
      <dgm:spPr/>
    </dgm:pt>
    <dgm:pt modelId="{C7549B81-A6AC-4BC0-AC89-4A4281EE6778}" type="pres">
      <dgm:prSet presAssocID="{26038CE4-2E4C-485C-AAE1-F03B8F3BB63D}" presName="sibTrans" presStyleCnt="0"/>
      <dgm:spPr/>
    </dgm:pt>
    <dgm:pt modelId="{DDB1C235-CD12-4CFB-B7E5-C0A90341370B}" type="pres">
      <dgm:prSet presAssocID="{C1D90D35-6A87-4F9D-A7ED-232EAA57402F}" presName="compNode" presStyleCnt="0"/>
      <dgm:spPr/>
    </dgm:pt>
    <dgm:pt modelId="{9FCA0E55-DBEE-4C89-B407-09CBBFA62346}" type="pres">
      <dgm:prSet presAssocID="{C1D90D35-6A87-4F9D-A7ED-232EAA57402F}" presName="bgRect" presStyleLbl="bgShp" presStyleIdx="2" presStyleCnt="3"/>
      <dgm:spPr/>
    </dgm:pt>
    <dgm:pt modelId="{221F99BB-7182-4E05-A92C-3EE59E81A084}" type="pres">
      <dgm:prSet presAssocID="{C1D90D35-6A87-4F9D-A7ED-232EAA5740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88829BE-F3F9-4435-BBB9-C0D411B4F479}" type="pres">
      <dgm:prSet presAssocID="{C1D90D35-6A87-4F9D-A7ED-232EAA57402F}" presName="spaceRect" presStyleCnt="0"/>
      <dgm:spPr/>
    </dgm:pt>
    <dgm:pt modelId="{A6057CF9-B190-4EF5-B888-23C4F4C863AB}" type="pres">
      <dgm:prSet presAssocID="{C1D90D35-6A87-4F9D-A7ED-232EAA5740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D1A0512-9777-45A6-ACA5-142A58EE7B9F}" srcId="{56D6A24A-7A20-49E4-AF70-15362893422B}" destId="{C1D90D35-6A87-4F9D-A7ED-232EAA57402F}" srcOrd="2" destOrd="0" parTransId="{2A468C50-0445-437B-B6E9-8D640464C64A}" sibTransId="{6ACE82FA-1273-4AB8-8E51-053072A15535}"/>
    <dgm:cxn modelId="{FA02DE2E-D374-42B9-AF4B-61D0DBB3FE68}" type="presOf" srcId="{DAD424A1-B72C-4A84-8109-CDBEBDC6197A}" destId="{8EFDD2DF-5EAC-45CD-A099-13C175AA7CE1}" srcOrd="0" destOrd="0" presId="urn:microsoft.com/office/officeart/2018/2/layout/IconVerticalSolidList"/>
    <dgm:cxn modelId="{B5B56F2F-728F-419B-940C-99DCEE87EBE8}" srcId="{56D6A24A-7A20-49E4-AF70-15362893422B}" destId="{DAD424A1-B72C-4A84-8109-CDBEBDC6197A}" srcOrd="1" destOrd="0" parTransId="{DC9D89F4-47A7-4A7B-9A6F-F0564677C90F}" sibTransId="{26038CE4-2E4C-485C-AAE1-F03B8F3BB63D}"/>
    <dgm:cxn modelId="{223EA653-EE27-4F19-9A63-98F0B3D62632}" srcId="{56D6A24A-7A20-49E4-AF70-15362893422B}" destId="{BFC7BFBD-6053-480F-8622-CDBE6615E3A3}" srcOrd="0" destOrd="0" parTransId="{2E6E94AE-88C5-47F0-AA59-9B98C34E56BB}" sibTransId="{E291B01A-31D4-40F5-8147-5A9285FDC22F}"/>
    <dgm:cxn modelId="{18F8F358-A95C-4E6D-B9C9-ECC28AD9E064}" type="presOf" srcId="{56D6A24A-7A20-49E4-AF70-15362893422B}" destId="{BA391B8C-9707-4457-9F4D-388509EC2CBE}" srcOrd="0" destOrd="0" presId="urn:microsoft.com/office/officeart/2018/2/layout/IconVerticalSolidList"/>
    <dgm:cxn modelId="{1F145FBF-2A16-441F-AAEC-15C102E1300E}" type="presOf" srcId="{C1D90D35-6A87-4F9D-A7ED-232EAA57402F}" destId="{A6057CF9-B190-4EF5-B888-23C4F4C863AB}" srcOrd="0" destOrd="0" presId="urn:microsoft.com/office/officeart/2018/2/layout/IconVerticalSolidList"/>
    <dgm:cxn modelId="{58775CC1-13B6-4E52-8842-D8AB414C5508}" type="presOf" srcId="{BFC7BFBD-6053-480F-8622-CDBE6615E3A3}" destId="{CE69FE77-91F1-448C-A44F-E4636CC349C6}" srcOrd="0" destOrd="0" presId="urn:microsoft.com/office/officeart/2018/2/layout/IconVerticalSolidList"/>
    <dgm:cxn modelId="{CA6CDB0C-AF4B-4E78-AA1B-2E88E5B54FBE}" type="presParOf" srcId="{BA391B8C-9707-4457-9F4D-388509EC2CBE}" destId="{41343AFB-E853-465D-BF3E-8ABF2260E5F3}" srcOrd="0" destOrd="0" presId="urn:microsoft.com/office/officeart/2018/2/layout/IconVerticalSolidList"/>
    <dgm:cxn modelId="{154D8C03-69B0-47EC-B165-F4EBF695F75B}" type="presParOf" srcId="{41343AFB-E853-465D-BF3E-8ABF2260E5F3}" destId="{4C3CCB9E-1D3F-4B76-9ED5-6E5D36DF6BDE}" srcOrd="0" destOrd="0" presId="urn:microsoft.com/office/officeart/2018/2/layout/IconVerticalSolidList"/>
    <dgm:cxn modelId="{BA74286F-197C-42BC-907D-209A630F6178}" type="presParOf" srcId="{41343AFB-E853-465D-BF3E-8ABF2260E5F3}" destId="{A2F98D86-05C6-4D3B-A7E5-659FB77A9EDB}" srcOrd="1" destOrd="0" presId="urn:microsoft.com/office/officeart/2018/2/layout/IconVerticalSolidList"/>
    <dgm:cxn modelId="{57BC3D42-984A-42B1-A9EB-BC52E64774C5}" type="presParOf" srcId="{41343AFB-E853-465D-BF3E-8ABF2260E5F3}" destId="{F0BD8086-3AE2-47E8-BA48-BE4B7F677928}" srcOrd="2" destOrd="0" presId="urn:microsoft.com/office/officeart/2018/2/layout/IconVerticalSolidList"/>
    <dgm:cxn modelId="{9D9FAF2F-730D-4D6E-8C4B-77D6CF573676}" type="presParOf" srcId="{41343AFB-E853-465D-BF3E-8ABF2260E5F3}" destId="{CE69FE77-91F1-448C-A44F-E4636CC349C6}" srcOrd="3" destOrd="0" presId="urn:microsoft.com/office/officeart/2018/2/layout/IconVerticalSolidList"/>
    <dgm:cxn modelId="{2DF2B56C-A215-409D-8A6C-7ECBB3B0DDD9}" type="presParOf" srcId="{BA391B8C-9707-4457-9F4D-388509EC2CBE}" destId="{2069DB87-D3D6-4B53-90D9-6E1CD145C275}" srcOrd="1" destOrd="0" presId="urn:microsoft.com/office/officeart/2018/2/layout/IconVerticalSolidList"/>
    <dgm:cxn modelId="{68F8BA14-524B-47B6-AFB4-9A6949C05A61}" type="presParOf" srcId="{BA391B8C-9707-4457-9F4D-388509EC2CBE}" destId="{87174703-A4E5-432C-A1BC-AEC4E295297D}" srcOrd="2" destOrd="0" presId="urn:microsoft.com/office/officeart/2018/2/layout/IconVerticalSolidList"/>
    <dgm:cxn modelId="{1A74FA67-1BD7-42B5-B657-5BA6F0837227}" type="presParOf" srcId="{87174703-A4E5-432C-A1BC-AEC4E295297D}" destId="{CC8CC827-BB9E-47A5-8EE4-A419F33B80FA}" srcOrd="0" destOrd="0" presId="urn:microsoft.com/office/officeart/2018/2/layout/IconVerticalSolidList"/>
    <dgm:cxn modelId="{68C05A07-70DC-4315-A698-CE47FA1C0D95}" type="presParOf" srcId="{87174703-A4E5-432C-A1BC-AEC4E295297D}" destId="{97E6E911-A0D6-49BA-8B02-6F0EA12E369E}" srcOrd="1" destOrd="0" presId="urn:microsoft.com/office/officeart/2018/2/layout/IconVerticalSolidList"/>
    <dgm:cxn modelId="{867EBA82-8B00-432F-892E-F17EC0C6F852}" type="presParOf" srcId="{87174703-A4E5-432C-A1BC-AEC4E295297D}" destId="{C65BC447-7FD2-4302-9583-46503677E79F}" srcOrd="2" destOrd="0" presId="urn:microsoft.com/office/officeart/2018/2/layout/IconVerticalSolidList"/>
    <dgm:cxn modelId="{2AD41835-4952-4690-8A92-C7FDEBFE56F9}" type="presParOf" srcId="{87174703-A4E5-432C-A1BC-AEC4E295297D}" destId="{8EFDD2DF-5EAC-45CD-A099-13C175AA7CE1}" srcOrd="3" destOrd="0" presId="urn:microsoft.com/office/officeart/2018/2/layout/IconVerticalSolidList"/>
    <dgm:cxn modelId="{9B0E8843-AB94-4B50-B690-41FD09EF3FBA}" type="presParOf" srcId="{BA391B8C-9707-4457-9F4D-388509EC2CBE}" destId="{C7549B81-A6AC-4BC0-AC89-4A4281EE6778}" srcOrd="3" destOrd="0" presId="urn:microsoft.com/office/officeart/2018/2/layout/IconVerticalSolidList"/>
    <dgm:cxn modelId="{0129CCEC-896E-4DF6-ADF4-68A582BB60F8}" type="presParOf" srcId="{BA391B8C-9707-4457-9F4D-388509EC2CBE}" destId="{DDB1C235-CD12-4CFB-B7E5-C0A90341370B}" srcOrd="4" destOrd="0" presId="urn:microsoft.com/office/officeart/2018/2/layout/IconVerticalSolidList"/>
    <dgm:cxn modelId="{B4F5BBB4-8AB3-41A5-83C2-BBF78A5BC549}" type="presParOf" srcId="{DDB1C235-CD12-4CFB-B7E5-C0A90341370B}" destId="{9FCA0E55-DBEE-4C89-B407-09CBBFA62346}" srcOrd="0" destOrd="0" presId="urn:microsoft.com/office/officeart/2018/2/layout/IconVerticalSolidList"/>
    <dgm:cxn modelId="{854A077F-4616-4344-8EF7-16BFBBBEEF97}" type="presParOf" srcId="{DDB1C235-CD12-4CFB-B7E5-C0A90341370B}" destId="{221F99BB-7182-4E05-A92C-3EE59E81A084}" srcOrd="1" destOrd="0" presId="urn:microsoft.com/office/officeart/2018/2/layout/IconVerticalSolidList"/>
    <dgm:cxn modelId="{8274E91D-0DD4-4FBA-A461-B8CA14F05A97}" type="presParOf" srcId="{DDB1C235-CD12-4CFB-B7E5-C0A90341370B}" destId="{888829BE-F3F9-4435-BBB9-C0D411B4F479}" srcOrd="2" destOrd="0" presId="urn:microsoft.com/office/officeart/2018/2/layout/IconVerticalSolidList"/>
    <dgm:cxn modelId="{BA4BBE7D-A9F3-48C2-9505-9898B166FBA1}" type="presParOf" srcId="{DDB1C235-CD12-4CFB-B7E5-C0A90341370B}" destId="{A6057CF9-B190-4EF5-B888-23C4F4C863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39A456-F623-4881-87C3-9188C19621B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221881D-DD4D-48FD-A8A4-40CCBBF9E92B}">
      <dgm:prSet/>
      <dgm:spPr/>
      <dgm:t>
        <a:bodyPr/>
        <a:lstStyle/>
        <a:p>
          <a:r>
            <a:rPr lang="en-US" dirty="0"/>
            <a:t>Step 4: Combine the encrypted message and encrypted symmetric key</a:t>
          </a:r>
        </a:p>
      </dgm:t>
    </dgm:pt>
    <dgm:pt modelId="{ABD30AE2-114F-494D-B104-0B3698255393}" type="parTrans" cxnId="{A8149697-800A-4BE6-A416-E0D97FE11CEC}">
      <dgm:prSet/>
      <dgm:spPr/>
      <dgm:t>
        <a:bodyPr/>
        <a:lstStyle/>
        <a:p>
          <a:endParaRPr lang="en-US"/>
        </a:p>
      </dgm:t>
    </dgm:pt>
    <dgm:pt modelId="{C4F6E7B9-FD00-43E6-93DF-9942DE4C6F11}" type="sibTrans" cxnId="{A8149697-800A-4BE6-A416-E0D97FE11CEC}">
      <dgm:prSet/>
      <dgm:spPr/>
      <dgm:t>
        <a:bodyPr/>
        <a:lstStyle/>
        <a:p>
          <a:endParaRPr lang="en-US"/>
        </a:p>
      </dgm:t>
    </dgm:pt>
    <dgm:pt modelId="{8C559E56-FA26-4805-8ABA-96BC88E0397E}">
      <dgm:prSet/>
      <dgm:spPr/>
      <dgm:t>
        <a:bodyPr/>
        <a:lstStyle/>
        <a:p>
          <a:r>
            <a:rPr lang="en-US"/>
            <a:t>The encrypted message and the encrypted symmetric key are combined into a single package</a:t>
          </a:r>
        </a:p>
      </dgm:t>
    </dgm:pt>
    <dgm:pt modelId="{2379A9CC-CE5E-4158-B662-A2AD58EC8B28}" type="parTrans" cxnId="{133D7D5D-262F-4E01-BFCF-08366534FE61}">
      <dgm:prSet/>
      <dgm:spPr/>
      <dgm:t>
        <a:bodyPr/>
        <a:lstStyle/>
        <a:p>
          <a:endParaRPr lang="en-US"/>
        </a:p>
      </dgm:t>
    </dgm:pt>
    <dgm:pt modelId="{AEA32903-984C-4441-8208-A1B744624045}" type="sibTrans" cxnId="{133D7D5D-262F-4E01-BFCF-08366534FE61}">
      <dgm:prSet/>
      <dgm:spPr/>
      <dgm:t>
        <a:bodyPr/>
        <a:lstStyle/>
        <a:p>
          <a:endParaRPr lang="en-US"/>
        </a:p>
      </dgm:t>
    </dgm:pt>
    <dgm:pt modelId="{4029D5A8-7626-4B38-92E0-2FC54262E3C6}">
      <dgm:prSet/>
      <dgm:spPr/>
      <dgm:t>
        <a:bodyPr/>
        <a:lstStyle/>
        <a:p>
          <a:r>
            <a:rPr lang="en-US"/>
            <a:t>This combined package contains both the encrypted message and the encrypted symmetric key required for decryption</a:t>
          </a:r>
        </a:p>
      </dgm:t>
    </dgm:pt>
    <dgm:pt modelId="{6BA1AC81-9141-4C81-8C7D-ED8902771506}" type="parTrans" cxnId="{0904C230-9C43-47DB-ACD3-779DF835FEBF}">
      <dgm:prSet/>
      <dgm:spPr/>
      <dgm:t>
        <a:bodyPr/>
        <a:lstStyle/>
        <a:p>
          <a:endParaRPr lang="en-US"/>
        </a:p>
      </dgm:t>
    </dgm:pt>
    <dgm:pt modelId="{B9528F33-0284-475F-A8C5-D4F5AD0F558E}" type="sibTrans" cxnId="{0904C230-9C43-47DB-ACD3-779DF835FEBF}">
      <dgm:prSet/>
      <dgm:spPr/>
      <dgm:t>
        <a:bodyPr/>
        <a:lstStyle/>
        <a:p>
          <a:endParaRPr lang="en-US"/>
        </a:p>
      </dgm:t>
    </dgm:pt>
    <dgm:pt modelId="{7F2E6983-3E70-490F-8036-95587C01611D}" type="pres">
      <dgm:prSet presAssocID="{6839A456-F623-4881-87C3-9188C19621BF}" presName="outerComposite" presStyleCnt="0">
        <dgm:presLayoutVars>
          <dgm:chMax val="5"/>
          <dgm:dir/>
          <dgm:resizeHandles val="exact"/>
        </dgm:presLayoutVars>
      </dgm:prSet>
      <dgm:spPr/>
    </dgm:pt>
    <dgm:pt modelId="{3FB9B582-4883-4AB8-8002-41CA83BA3759}" type="pres">
      <dgm:prSet presAssocID="{6839A456-F623-4881-87C3-9188C19621BF}" presName="dummyMaxCanvas" presStyleCnt="0">
        <dgm:presLayoutVars/>
      </dgm:prSet>
      <dgm:spPr/>
    </dgm:pt>
    <dgm:pt modelId="{E5BCF0FC-E957-4718-AE1C-3266AC3B082C}" type="pres">
      <dgm:prSet presAssocID="{6839A456-F623-4881-87C3-9188C19621BF}" presName="ThreeNodes_1" presStyleLbl="node1" presStyleIdx="0" presStyleCnt="3">
        <dgm:presLayoutVars>
          <dgm:bulletEnabled val="1"/>
        </dgm:presLayoutVars>
      </dgm:prSet>
      <dgm:spPr/>
    </dgm:pt>
    <dgm:pt modelId="{C289D34E-5B59-43B5-9078-B49F4F57EB37}" type="pres">
      <dgm:prSet presAssocID="{6839A456-F623-4881-87C3-9188C19621BF}" presName="ThreeNodes_2" presStyleLbl="node1" presStyleIdx="1" presStyleCnt="3">
        <dgm:presLayoutVars>
          <dgm:bulletEnabled val="1"/>
        </dgm:presLayoutVars>
      </dgm:prSet>
      <dgm:spPr/>
    </dgm:pt>
    <dgm:pt modelId="{4BB9C078-FE9A-469B-A533-6499B158A16E}" type="pres">
      <dgm:prSet presAssocID="{6839A456-F623-4881-87C3-9188C19621BF}" presName="ThreeNodes_3" presStyleLbl="node1" presStyleIdx="2" presStyleCnt="3">
        <dgm:presLayoutVars>
          <dgm:bulletEnabled val="1"/>
        </dgm:presLayoutVars>
      </dgm:prSet>
      <dgm:spPr/>
    </dgm:pt>
    <dgm:pt modelId="{EEBA1D30-C2F2-4B59-96F7-E768930C11D4}" type="pres">
      <dgm:prSet presAssocID="{6839A456-F623-4881-87C3-9188C19621BF}" presName="ThreeConn_1-2" presStyleLbl="fgAccFollowNode1" presStyleIdx="0" presStyleCnt="2">
        <dgm:presLayoutVars>
          <dgm:bulletEnabled val="1"/>
        </dgm:presLayoutVars>
      </dgm:prSet>
      <dgm:spPr/>
    </dgm:pt>
    <dgm:pt modelId="{BE70D35C-6CCF-4801-BB19-8AF30DC7F305}" type="pres">
      <dgm:prSet presAssocID="{6839A456-F623-4881-87C3-9188C19621BF}" presName="ThreeConn_2-3" presStyleLbl="fgAccFollowNode1" presStyleIdx="1" presStyleCnt="2">
        <dgm:presLayoutVars>
          <dgm:bulletEnabled val="1"/>
        </dgm:presLayoutVars>
      </dgm:prSet>
      <dgm:spPr/>
    </dgm:pt>
    <dgm:pt modelId="{DA7D2961-901F-42CD-AF9D-E26214AC21D3}" type="pres">
      <dgm:prSet presAssocID="{6839A456-F623-4881-87C3-9188C19621BF}" presName="ThreeNodes_1_text" presStyleLbl="node1" presStyleIdx="2" presStyleCnt="3">
        <dgm:presLayoutVars>
          <dgm:bulletEnabled val="1"/>
        </dgm:presLayoutVars>
      </dgm:prSet>
      <dgm:spPr/>
    </dgm:pt>
    <dgm:pt modelId="{4D6BA7CF-1577-4C47-85D3-4EF439FFB131}" type="pres">
      <dgm:prSet presAssocID="{6839A456-F623-4881-87C3-9188C19621BF}" presName="ThreeNodes_2_text" presStyleLbl="node1" presStyleIdx="2" presStyleCnt="3">
        <dgm:presLayoutVars>
          <dgm:bulletEnabled val="1"/>
        </dgm:presLayoutVars>
      </dgm:prSet>
      <dgm:spPr/>
    </dgm:pt>
    <dgm:pt modelId="{9DA33758-B618-4A76-A2A0-35FC7D22CD45}" type="pres">
      <dgm:prSet presAssocID="{6839A456-F623-4881-87C3-9188C19621B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838A602-EAE6-4244-B2C4-3578392F312A}" type="presOf" srcId="{8C559E56-FA26-4805-8ABA-96BC88E0397E}" destId="{C289D34E-5B59-43B5-9078-B49F4F57EB37}" srcOrd="0" destOrd="0" presId="urn:microsoft.com/office/officeart/2005/8/layout/vProcess5"/>
    <dgm:cxn modelId="{0904C230-9C43-47DB-ACD3-779DF835FEBF}" srcId="{6839A456-F623-4881-87C3-9188C19621BF}" destId="{4029D5A8-7626-4B38-92E0-2FC54262E3C6}" srcOrd="2" destOrd="0" parTransId="{6BA1AC81-9141-4C81-8C7D-ED8902771506}" sibTransId="{B9528F33-0284-475F-A8C5-D4F5AD0F558E}"/>
    <dgm:cxn modelId="{133D7D5D-262F-4E01-BFCF-08366534FE61}" srcId="{6839A456-F623-4881-87C3-9188C19621BF}" destId="{8C559E56-FA26-4805-8ABA-96BC88E0397E}" srcOrd="1" destOrd="0" parTransId="{2379A9CC-CE5E-4158-B662-A2AD58EC8B28}" sibTransId="{AEA32903-984C-4441-8208-A1B744624045}"/>
    <dgm:cxn modelId="{25F3936C-1A06-439A-AC99-B2FEC0A38F51}" type="presOf" srcId="{4029D5A8-7626-4B38-92E0-2FC54262E3C6}" destId="{4BB9C078-FE9A-469B-A533-6499B158A16E}" srcOrd="0" destOrd="0" presId="urn:microsoft.com/office/officeart/2005/8/layout/vProcess5"/>
    <dgm:cxn modelId="{7CB23373-1D8F-4EC3-8DE9-8BF2745C6EB2}" type="presOf" srcId="{6839A456-F623-4881-87C3-9188C19621BF}" destId="{7F2E6983-3E70-490F-8036-95587C01611D}" srcOrd="0" destOrd="0" presId="urn:microsoft.com/office/officeart/2005/8/layout/vProcess5"/>
    <dgm:cxn modelId="{366F6259-3A58-40FE-8370-C5FCC6D314AD}" type="presOf" srcId="{8C559E56-FA26-4805-8ABA-96BC88E0397E}" destId="{4D6BA7CF-1577-4C47-85D3-4EF439FFB131}" srcOrd="1" destOrd="0" presId="urn:microsoft.com/office/officeart/2005/8/layout/vProcess5"/>
    <dgm:cxn modelId="{A8149697-800A-4BE6-A416-E0D97FE11CEC}" srcId="{6839A456-F623-4881-87C3-9188C19621BF}" destId="{2221881D-DD4D-48FD-A8A4-40CCBBF9E92B}" srcOrd="0" destOrd="0" parTransId="{ABD30AE2-114F-494D-B104-0B3698255393}" sibTransId="{C4F6E7B9-FD00-43E6-93DF-9942DE4C6F11}"/>
    <dgm:cxn modelId="{883D57AC-7B8E-4ED8-8F4E-0EED2771710B}" type="presOf" srcId="{2221881D-DD4D-48FD-A8A4-40CCBBF9E92B}" destId="{E5BCF0FC-E957-4718-AE1C-3266AC3B082C}" srcOrd="0" destOrd="0" presId="urn:microsoft.com/office/officeart/2005/8/layout/vProcess5"/>
    <dgm:cxn modelId="{009106B8-906D-47B5-BC8E-141FD507CAB5}" type="presOf" srcId="{2221881D-DD4D-48FD-A8A4-40CCBBF9E92B}" destId="{DA7D2961-901F-42CD-AF9D-E26214AC21D3}" srcOrd="1" destOrd="0" presId="urn:microsoft.com/office/officeart/2005/8/layout/vProcess5"/>
    <dgm:cxn modelId="{C3BD02CC-7555-4872-A06D-A4B638143DBA}" type="presOf" srcId="{C4F6E7B9-FD00-43E6-93DF-9942DE4C6F11}" destId="{EEBA1D30-C2F2-4B59-96F7-E768930C11D4}" srcOrd="0" destOrd="0" presId="urn:microsoft.com/office/officeart/2005/8/layout/vProcess5"/>
    <dgm:cxn modelId="{2A0D16CC-7AA4-40CC-BD79-3D0802AE5911}" type="presOf" srcId="{4029D5A8-7626-4B38-92E0-2FC54262E3C6}" destId="{9DA33758-B618-4A76-A2A0-35FC7D22CD45}" srcOrd="1" destOrd="0" presId="urn:microsoft.com/office/officeart/2005/8/layout/vProcess5"/>
    <dgm:cxn modelId="{6641D5E5-9337-4AD1-B822-C58168B68B3E}" type="presOf" srcId="{AEA32903-984C-4441-8208-A1B744624045}" destId="{BE70D35C-6CCF-4801-BB19-8AF30DC7F305}" srcOrd="0" destOrd="0" presId="urn:microsoft.com/office/officeart/2005/8/layout/vProcess5"/>
    <dgm:cxn modelId="{C410CEC1-38A7-4764-82B6-73241152A7DF}" type="presParOf" srcId="{7F2E6983-3E70-490F-8036-95587C01611D}" destId="{3FB9B582-4883-4AB8-8002-41CA83BA3759}" srcOrd="0" destOrd="0" presId="urn:microsoft.com/office/officeart/2005/8/layout/vProcess5"/>
    <dgm:cxn modelId="{5060BF0D-C024-4301-8E92-AF8D1134EE86}" type="presParOf" srcId="{7F2E6983-3E70-490F-8036-95587C01611D}" destId="{E5BCF0FC-E957-4718-AE1C-3266AC3B082C}" srcOrd="1" destOrd="0" presId="urn:microsoft.com/office/officeart/2005/8/layout/vProcess5"/>
    <dgm:cxn modelId="{C6B096D5-E2D7-4FC6-859E-B3E0B09350C8}" type="presParOf" srcId="{7F2E6983-3E70-490F-8036-95587C01611D}" destId="{C289D34E-5B59-43B5-9078-B49F4F57EB37}" srcOrd="2" destOrd="0" presId="urn:microsoft.com/office/officeart/2005/8/layout/vProcess5"/>
    <dgm:cxn modelId="{FBFCDAE8-69C8-483E-95F9-D856AB670F0B}" type="presParOf" srcId="{7F2E6983-3E70-490F-8036-95587C01611D}" destId="{4BB9C078-FE9A-469B-A533-6499B158A16E}" srcOrd="3" destOrd="0" presId="urn:microsoft.com/office/officeart/2005/8/layout/vProcess5"/>
    <dgm:cxn modelId="{EA7598F0-6A33-42C7-A281-1E1D59B15E8D}" type="presParOf" srcId="{7F2E6983-3E70-490F-8036-95587C01611D}" destId="{EEBA1D30-C2F2-4B59-96F7-E768930C11D4}" srcOrd="4" destOrd="0" presId="urn:microsoft.com/office/officeart/2005/8/layout/vProcess5"/>
    <dgm:cxn modelId="{9EE90934-E01E-4EAD-9122-72298C475726}" type="presParOf" srcId="{7F2E6983-3E70-490F-8036-95587C01611D}" destId="{BE70D35C-6CCF-4801-BB19-8AF30DC7F305}" srcOrd="5" destOrd="0" presId="urn:microsoft.com/office/officeart/2005/8/layout/vProcess5"/>
    <dgm:cxn modelId="{B4B6BEEA-4BBD-4C9D-9947-4E085D4AB787}" type="presParOf" srcId="{7F2E6983-3E70-490F-8036-95587C01611D}" destId="{DA7D2961-901F-42CD-AF9D-E26214AC21D3}" srcOrd="6" destOrd="0" presId="urn:microsoft.com/office/officeart/2005/8/layout/vProcess5"/>
    <dgm:cxn modelId="{8622DB54-B257-453D-B0DB-3609B6B85F04}" type="presParOf" srcId="{7F2E6983-3E70-490F-8036-95587C01611D}" destId="{4D6BA7CF-1577-4C47-85D3-4EF439FFB131}" srcOrd="7" destOrd="0" presId="urn:microsoft.com/office/officeart/2005/8/layout/vProcess5"/>
    <dgm:cxn modelId="{9A0B9E6D-CF4E-4789-99BA-EA9F0F7456BF}" type="presParOf" srcId="{7F2E6983-3E70-490F-8036-95587C01611D}" destId="{9DA33758-B618-4A76-A2A0-35FC7D22CD4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D06AC3-4C86-4C5A-B56E-522BBDCF6A4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7724DA-FEB6-4B52-A57E-245CCC761FC8}">
      <dgm:prSet/>
      <dgm:spPr/>
      <dgm:t>
        <a:bodyPr/>
        <a:lstStyle/>
        <a:p>
          <a:r>
            <a:rPr lang="en-US" dirty="0"/>
            <a:t>Step 5: Transmit the combined message to the recipient</a:t>
          </a:r>
        </a:p>
      </dgm:t>
    </dgm:pt>
    <dgm:pt modelId="{3C275E9D-C7AE-4952-A109-CC03D5F76D35}" type="parTrans" cxnId="{2A532B88-86AD-4139-A7B3-2ADE1365A7BB}">
      <dgm:prSet/>
      <dgm:spPr/>
      <dgm:t>
        <a:bodyPr/>
        <a:lstStyle/>
        <a:p>
          <a:endParaRPr lang="en-US"/>
        </a:p>
      </dgm:t>
    </dgm:pt>
    <dgm:pt modelId="{46D8ECD4-6167-4B90-90E8-081CF99435EB}" type="sibTrans" cxnId="{2A532B88-86AD-4139-A7B3-2ADE1365A7BB}">
      <dgm:prSet/>
      <dgm:spPr/>
      <dgm:t>
        <a:bodyPr/>
        <a:lstStyle/>
        <a:p>
          <a:endParaRPr lang="en-US"/>
        </a:p>
      </dgm:t>
    </dgm:pt>
    <dgm:pt modelId="{2B27CB24-7568-4BF9-BCE3-2CBE9E26CBE8}">
      <dgm:prSet/>
      <dgm:spPr/>
      <dgm:t>
        <a:bodyPr/>
        <a:lstStyle/>
        <a:p>
          <a:r>
            <a:rPr lang="en-US" dirty="0"/>
            <a:t>The combined package, containing the encrypted message and encrypted symmetric key, is transmitted securely to the intended recipient</a:t>
          </a:r>
        </a:p>
      </dgm:t>
    </dgm:pt>
    <dgm:pt modelId="{0B164BE8-0C88-4F6B-8DAF-5114D2F1B4D2}" type="parTrans" cxnId="{57FCDD1A-B5D1-4E02-BCD8-F24DECEA9782}">
      <dgm:prSet/>
      <dgm:spPr/>
      <dgm:t>
        <a:bodyPr/>
        <a:lstStyle/>
        <a:p>
          <a:endParaRPr lang="en-US"/>
        </a:p>
      </dgm:t>
    </dgm:pt>
    <dgm:pt modelId="{A7C3930C-D044-48DF-818A-6E938E2F758D}" type="sibTrans" cxnId="{57FCDD1A-B5D1-4E02-BCD8-F24DECEA9782}">
      <dgm:prSet/>
      <dgm:spPr/>
      <dgm:t>
        <a:bodyPr/>
        <a:lstStyle/>
        <a:p>
          <a:endParaRPr lang="en-US"/>
        </a:p>
      </dgm:t>
    </dgm:pt>
    <dgm:pt modelId="{8A4D5BB6-C9E5-4C23-9E6B-B8ACEEBEAF18}">
      <dgm:prSet/>
      <dgm:spPr/>
      <dgm:t>
        <a:bodyPr/>
        <a:lstStyle/>
        <a:p>
          <a:r>
            <a:rPr lang="en-US"/>
            <a:t>The transmission can occur over a network or through any secure communication channel</a:t>
          </a:r>
        </a:p>
      </dgm:t>
    </dgm:pt>
    <dgm:pt modelId="{2CEDC702-73EE-43DB-8112-25F66FEB812D}" type="parTrans" cxnId="{8436E377-50C4-491E-82B6-2C25D1DB2E8B}">
      <dgm:prSet/>
      <dgm:spPr/>
      <dgm:t>
        <a:bodyPr/>
        <a:lstStyle/>
        <a:p>
          <a:endParaRPr lang="en-US"/>
        </a:p>
      </dgm:t>
    </dgm:pt>
    <dgm:pt modelId="{E9243837-15A6-41E1-995A-0421F3FDBDD8}" type="sibTrans" cxnId="{8436E377-50C4-491E-82B6-2C25D1DB2E8B}">
      <dgm:prSet/>
      <dgm:spPr/>
      <dgm:t>
        <a:bodyPr/>
        <a:lstStyle/>
        <a:p>
          <a:endParaRPr lang="en-US"/>
        </a:p>
      </dgm:t>
    </dgm:pt>
    <dgm:pt modelId="{00B0C6EF-C7F1-4C5A-AA35-CDFC800C68EB}" type="pres">
      <dgm:prSet presAssocID="{3CD06AC3-4C86-4C5A-B56E-522BBDCF6A49}" presName="outerComposite" presStyleCnt="0">
        <dgm:presLayoutVars>
          <dgm:chMax val="5"/>
          <dgm:dir/>
          <dgm:resizeHandles val="exact"/>
        </dgm:presLayoutVars>
      </dgm:prSet>
      <dgm:spPr/>
    </dgm:pt>
    <dgm:pt modelId="{538B7D6C-1B59-4330-803D-4E4CB2A08093}" type="pres">
      <dgm:prSet presAssocID="{3CD06AC3-4C86-4C5A-B56E-522BBDCF6A49}" presName="dummyMaxCanvas" presStyleCnt="0">
        <dgm:presLayoutVars/>
      </dgm:prSet>
      <dgm:spPr/>
    </dgm:pt>
    <dgm:pt modelId="{D7E13459-D897-4269-B15F-52090CC363E6}" type="pres">
      <dgm:prSet presAssocID="{3CD06AC3-4C86-4C5A-B56E-522BBDCF6A49}" presName="ThreeNodes_1" presStyleLbl="node1" presStyleIdx="0" presStyleCnt="3">
        <dgm:presLayoutVars>
          <dgm:bulletEnabled val="1"/>
        </dgm:presLayoutVars>
      </dgm:prSet>
      <dgm:spPr/>
    </dgm:pt>
    <dgm:pt modelId="{0E585E43-E103-4194-B89A-69E3A4B0CF89}" type="pres">
      <dgm:prSet presAssocID="{3CD06AC3-4C86-4C5A-B56E-522BBDCF6A49}" presName="ThreeNodes_2" presStyleLbl="node1" presStyleIdx="1" presStyleCnt="3">
        <dgm:presLayoutVars>
          <dgm:bulletEnabled val="1"/>
        </dgm:presLayoutVars>
      </dgm:prSet>
      <dgm:spPr/>
    </dgm:pt>
    <dgm:pt modelId="{2AEF3D1C-F134-418C-874B-82BDA48A4482}" type="pres">
      <dgm:prSet presAssocID="{3CD06AC3-4C86-4C5A-B56E-522BBDCF6A49}" presName="ThreeNodes_3" presStyleLbl="node1" presStyleIdx="2" presStyleCnt="3">
        <dgm:presLayoutVars>
          <dgm:bulletEnabled val="1"/>
        </dgm:presLayoutVars>
      </dgm:prSet>
      <dgm:spPr/>
    </dgm:pt>
    <dgm:pt modelId="{0B12FE61-366C-4EC2-B070-13212BC3724A}" type="pres">
      <dgm:prSet presAssocID="{3CD06AC3-4C86-4C5A-B56E-522BBDCF6A49}" presName="ThreeConn_1-2" presStyleLbl="fgAccFollowNode1" presStyleIdx="0" presStyleCnt="2">
        <dgm:presLayoutVars>
          <dgm:bulletEnabled val="1"/>
        </dgm:presLayoutVars>
      </dgm:prSet>
      <dgm:spPr/>
    </dgm:pt>
    <dgm:pt modelId="{9872CC49-6114-483F-84D7-46FE1B3F65F8}" type="pres">
      <dgm:prSet presAssocID="{3CD06AC3-4C86-4C5A-B56E-522BBDCF6A49}" presName="ThreeConn_2-3" presStyleLbl="fgAccFollowNode1" presStyleIdx="1" presStyleCnt="2">
        <dgm:presLayoutVars>
          <dgm:bulletEnabled val="1"/>
        </dgm:presLayoutVars>
      </dgm:prSet>
      <dgm:spPr/>
    </dgm:pt>
    <dgm:pt modelId="{9CC0BB4F-8DD7-4F33-80E8-5C53DF7D736F}" type="pres">
      <dgm:prSet presAssocID="{3CD06AC3-4C86-4C5A-B56E-522BBDCF6A49}" presName="ThreeNodes_1_text" presStyleLbl="node1" presStyleIdx="2" presStyleCnt="3">
        <dgm:presLayoutVars>
          <dgm:bulletEnabled val="1"/>
        </dgm:presLayoutVars>
      </dgm:prSet>
      <dgm:spPr/>
    </dgm:pt>
    <dgm:pt modelId="{F062E951-6F85-4576-999C-E685C793F442}" type="pres">
      <dgm:prSet presAssocID="{3CD06AC3-4C86-4C5A-B56E-522BBDCF6A49}" presName="ThreeNodes_2_text" presStyleLbl="node1" presStyleIdx="2" presStyleCnt="3">
        <dgm:presLayoutVars>
          <dgm:bulletEnabled val="1"/>
        </dgm:presLayoutVars>
      </dgm:prSet>
      <dgm:spPr/>
    </dgm:pt>
    <dgm:pt modelId="{0C95C3DE-8B80-4DF0-92A7-56B007179F73}" type="pres">
      <dgm:prSet presAssocID="{3CD06AC3-4C86-4C5A-B56E-522BBDCF6A4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A3A3E10-490F-4AEB-9022-DE88B5531BA9}" type="presOf" srcId="{8A4D5BB6-C9E5-4C23-9E6B-B8ACEEBEAF18}" destId="{2AEF3D1C-F134-418C-874B-82BDA48A4482}" srcOrd="0" destOrd="0" presId="urn:microsoft.com/office/officeart/2005/8/layout/vProcess5"/>
    <dgm:cxn modelId="{15FB6B17-543A-4967-AC2B-DBB887F672FC}" type="presOf" srcId="{2B27CB24-7568-4BF9-BCE3-2CBE9E26CBE8}" destId="{0E585E43-E103-4194-B89A-69E3A4B0CF89}" srcOrd="0" destOrd="0" presId="urn:microsoft.com/office/officeart/2005/8/layout/vProcess5"/>
    <dgm:cxn modelId="{57FCDD1A-B5D1-4E02-BCD8-F24DECEA9782}" srcId="{3CD06AC3-4C86-4C5A-B56E-522BBDCF6A49}" destId="{2B27CB24-7568-4BF9-BCE3-2CBE9E26CBE8}" srcOrd="1" destOrd="0" parTransId="{0B164BE8-0C88-4F6B-8DAF-5114D2F1B4D2}" sibTransId="{A7C3930C-D044-48DF-818A-6E938E2F758D}"/>
    <dgm:cxn modelId="{43FAF229-E373-4D1B-9B7A-55478FD0EE98}" type="presOf" srcId="{A7C3930C-D044-48DF-818A-6E938E2F758D}" destId="{9872CC49-6114-483F-84D7-46FE1B3F65F8}" srcOrd="0" destOrd="0" presId="urn:microsoft.com/office/officeart/2005/8/layout/vProcess5"/>
    <dgm:cxn modelId="{8DDC4338-657D-4458-9360-AD6E1497B2A7}" type="presOf" srcId="{46D8ECD4-6167-4B90-90E8-081CF99435EB}" destId="{0B12FE61-366C-4EC2-B070-13212BC3724A}" srcOrd="0" destOrd="0" presId="urn:microsoft.com/office/officeart/2005/8/layout/vProcess5"/>
    <dgm:cxn modelId="{F1B7CD4F-96A6-4410-BE9B-1A909801F554}" type="presOf" srcId="{C77724DA-FEB6-4B52-A57E-245CCC761FC8}" destId="{9CC0BB4F-8DD7-4F33-80E8-5C53DF7D736F}" srcOrd="1" destOrd="0" presId="urn:microsoft.com/office/officeart/2005/8/layout/vProcess5"/>
    <dgm:cxn modelId="{8436E377-50C4-491E-82B6-2C25D1DB2E8B}" srcId="{3CD06AC3-4C86-4C5A-B56E-522BBDCF6A49}" destId="{8A4D5BB6-C9E5-4C23-9E6B-B8ACEEBEAF18}" srcOrd="2" destOrd="0" parTransId="{2CEDC702-73EE-43DB-8112-25F66FEB812D}" sibTransId="{E9243837-15A6-41E1-995A-0421F3FDBDD8}"/>
    <dgm:cxn modelId="{F0C1135A-8F15-4D6D-8C27-B6F67CBFA513}" type="presOf" srcId="{8A4D5BB6-C9E5-4C23-9E6B-B8ACEEBEAF18}" destId="{0C95C3DE-8B80-4DF0-92A7-56B007179F73}" srcOrd="1" destOrd="0" presId="urn:microsoft.com/office/officeart/2005/8/layout/vProcess5"/>
    <dgm:cxn modelId="{B3C27581-B0B1-43A6-AA42-DA6015D525BC}" type="presOf" srcId="{C77724DA-FEB6-4B52-A57E-245CCC761FC8}" destId="{D7E13459-D897-4269-B15F-52090CC363E6}" srcOrd="0" destOrd="0" presId="urn:microsoft.com/office/officeart/2005/8/layout/vProcess5"/>
    <dgm:cxn modelId="{91500684-55B0-441E-ACDA-F81A0247DFF2}" type="presOf" srcId="{3CD06AC3-4C86-4C5A-B56E-522BBDCF6A49}" destId="{00B0C6EF-C7F1-4C5A-AA35-CDFC800C68EB}" srcOrd="0" destOrd="0" presId="urn:microsoft.com/office/officeart/2005/8/layout/vProcess5"/>
    <dgm:cxn modelId="{2A532B88-86AD-4139-A7B3-2ADE1365A7BB}" srcId="{3CD06AC3-4C86-4C5A-B56E-522BBDCF6A49}" destId="{C77724DA-FEB6-4B52-A57E-245CCC761FC8}" srcOrd="0" destOrd="0" parTransId="{3C275E9D-C7AE-4952-A109-CC03D5F76D35}" sibTransId="{46D8ECD4-6167-4B90-90E8-081CF99435EB}"/>
    <dgm:cxn modelId="{A53B239F-B1FA-4A31-A43A-29BCFBF29B2A}" type="presOf" srcId="{2B27CB24-7568-4BF9-BCE3-2CBE9E26CBE8}" destId="{F062E951-6F85-4576-999C-E685C793F442}" srcOrd="1" destOrd="0" presId="urn:microsoft.com/office/officeart/2005/8/layout/vProcess5"/>
    <dgm:cxn modelId="{9603B524-8A9D-4ED3-921D-504C7DFA548E}" type="presParOf" srcId="{00B0C6EF-C7F1-4C5A-AA35-CDFC800C68EB}" destId="{538B7D6C-1B59-4330-803D-4E4CB2A08093}" srcOrd="0" destOrd="0" presId="urn:microsoft.com/office/officeart/2005/8/layout/vProcess5"/>
    <dgm:cxn modelId="{CDEFA04D-4FC6-4998-A413-F55736D033DC}" type="presParOf" srcId="{00B0C6EF-C7F1-4C5A-AA35-CDFC800C68EB}" destId="{D7E13459-D897-4269-B15F-52090CC363E6}" srcOrd="1" destOrd="0" presId="urn:microsoft.com/office/officeart/2005/8/layout/vProcess5"/>
    <dgm:cxn modelId="{2BEE011A-C3E7-488E-A5BF-2A9B33DEF041}" type="presParOf" srcId="{00B0C6EF-C7F1-4C5A-AA35-CDFC800C68EB}" destId="{0E585E43-E103-4194-B89A-69E3A4B0CF89}" srcOrd="2" destOrd="0" presId="urn:microsoft.com/office/officeart/2005/8/layout/vProcess5"/>
    <dgm:cxn modelId="{43A0C128-AE30-4FD9-9DC3-708D96065350}" type="presParOf" srcId="{00B0C6EF-C7F1-4C5A-AA35-CDFC800C68EB}" destId="{2AEF3D1C-F134-418C-874B-82BDA48A4482}" srcOrd="3" destOrd="0" presId="urn:microsoft.com/office/officeart/2005/8/layout/vProcess5"/>
    <dgm:cxn modelId="{A1C1AD78-7C68-434D-8556-56B9BDFEB1A5}" type="presParOf" srcId="{00B0C6EF-C7F1-4C5A-AA35-CDFC800C68EB}" destId="{0B12FE61-366C-4EC2-B070-13212BC3724A}" srcOrd="4" destOrd="0" presId="urn:microsoft.com/office/officeart/2005/8/layout/vProcess5"/>
    <dgm:cxn modelId="{6BAD5408-142E-4E78-A89F-5C8FDDFA3E20}" type="presParOf" srcId="{00B0C6EF-C7F1-4C5A-AA35-CDFC800C68EB}" destId="{9872CC49-6114-483F-84D7-46FE1B3F65F8}" srcOrd="5" destOrd="0" presId="urn:microsoft.com/office/officeart/2005/8/layout/vProcess5"/>
    <dgm:cxn modelId="{C1C0B55C-0E16-4238-9E85-D99884D64B4F}" type="presParOf" srcId="{00B0C6EF-C7F1-4C5A-AA35-CDFC800C68EB}" destId="{9CC0BB4F-8DD7-4F33-80E8-5C53DF7D736F}" srcOrd="6" destOrd="0" presId="urn:microsoft.com/office/officeart/2005/8/layout/vProcess5"/>
    <dgm:cxn modelId="{34092596-5B1C-45D0-850F-03D21A81D140}" type="presParOf" srcId="{00B0C6EF-C7F1-4C5A-AA35-CDFC800C68EB}" destId="{F062E951-6F85-4576-999C-E685C793F442}" srcOrd="7" destOrd="0" presId="urn:microsoft.com/office/officeart/2005/8/layout/vProcess5"/>
    <dgm:cxn modelId="{9D1009AE-3A86-4324-B230-EB8B84B44BC4}" type="presParOf" srcId="{00B0C6EF-C7F1-4C5A-AA35-CDFC800C68EB}" destId="{0C95C3DE-8B80-4DF0-92A7-56B007179F7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3E8D294-BB52-49E5-B0E0-6F20CE5A883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DD6A4D-5B6C-48B0-A65A-DAF1A9C6D2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 6: Recipient decrypts the symmetric key using their private RSA key</a:t>
          </a:r>
        </a:p>
      </dgm:t>
    </dgm:pt>
    <dgm:pt modelId="{A15F9B48-ED20-4CF8-8509-8F78EE224984}" type="parTrans" cxnId="{E530F9BA-92DB-410E-B100-FC2034D10844}">
      <dgm:prSet/>
      <dgm:spPr/>
      <dgm:t>
        <a:bodyPr/>
        <a:lstStyle/>
        <a:p>
          <a:endParaRPr lang="en-US"/>
        </a:p>
      </dgm:t>
    </dgm:pt>
    <dgm:pt modelId="{3E6F372D-8624-4F6F-A98D-E67E67B24F8B}" type="sibTrans" cxnId="{E530F9BA-92DB-410E-B100-FC2034D10844}">
      <dgm:prSet/>
      <dgm:spPr/>
      <dgm:t>
        <a:bodyPr/>
        <a:lstStyle/>
        <a:p>
          <a:endParaRPr lang="en-US"/>
        </a:p>
      </dgm:t>
    </dgm:pt>
    <dgm:pt modelId="{DF45C5EA-2157-4641-908B-D59A630D2F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Upon receiving the combined package, the recipient uses their private RSA key to decrypt the encrypted symmetric key</a:t>
          </a:r>
        </a:p>
      </dgm:t>
    </dgm:pt>
    <dgm:pt modelId="{4F109993-060B-4ABF-9D7E-11C38493FD13}" type="parTrans" cxnId="{C8244000-4197-4C4C-A0D1-8A7D5236656A}">
      <dgm:prSet/>
      <dgm:spPr/>
      <dgm:t>
        <a:bodyPr/>
        <a:lstStyle/>
        <a:p>
          <a:endParaRPr lang="en-US"/>
        </a:p>
      </dgm:t>
    </dgm:pt>
    <dgm:pt modelId="{27D7BE7B-AA25-4CBE-AFB7-439A397713CC}" type="sibTrans" cxnId="{C8244000-4197-4C4C-A0D1-8A7D5236656A}">
      <dgm:prSet/>
      <dgm:spPr/>
      <dgm:t>
        <a:bodyPr/>
        <a:lstStyle/>
        <a:p>
          <a:endParaRPr lang="en-US"/>
        </a:p>
      </dgm:t>
    </dgm:pt>
    <dgm:pt modelId="{35143F90-749C-4BC1-9090-CE4FD8DC32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Only the recipient possesses the private key necessary for decryption, ensuring confidentiality and secure key retrieval</a:t>
          </a:r>
        </a:p>
      </dgm:t>
    </dgm:pt>
    <dgm:pt modelId="{52C3F40A-443A-41B6-BB87-27462695E085}" type="parTrans" cxnId="{0C0E0D74-D6D5-409A-9CE5-087280B8CBD3}">
      <dgm:prSet/>
      <dgm:spPr/>
      <dgm:t>
        <a:bodyPr/>
        <a:lstStyle/>
        <a:p>
          <a:endParaRPr lang="en-US"/>
        </a:p>
      </dgm:t>
    </dgm:pt>
    <dgm:pt modelId="{CC5634FD-FA64-4CDC-B947-B21B3693ACED}" type="sibTrans" cxnId="{0C0E0D74-D6D5-409A-9CE5-087280B8CBD3}">
      <dgm:prSet/>
      <dgm:spPr/>
      <dgm:t>
        <a:bodyPr/>
        <a:lstStyle/>
        <a:p>
          <a:endParaRPr lang="en-US"/>
        </a:p>
      </dgm:t>
    </dgm:pt>
    <dgm:pt modelId="{99862960-4E95-4C04-9CCC-58EE510D73D2}" type="pres">
      <dgm:prSet presAssocID="{F3E8D294-BB52-49E5-B0E0-6F20CE5A883F}" presName="root" presStyleCnt="0">
        <dgm:presLayoutVars>
          <dgm:dir/>
          <dgm:resizeHandles val="exact"/>
        </dgm:presLayoutVars>
      </dgm:prSet>
      <dgm:spPr/>
    </dgm:pt>
    <dgm:pt modelId="{11F6BEEC-82CF-4055-B4A5-1FF71E4DA0B2}" type="pres">
      <dgm:prSet presAssocID="{32DD6A4D-5B6C-48B0-A65A-DAF1A9C6D2FD}" presName="compNode" presStyleCnt="0"/>
      <dgm:spPr/>
    </dgm:pt>
    <dgm:pt modelId="{E78D8D00-3845-47D4-B3FE-BC784EAABD62}" type="pres">
      <dgm:prSet presAssocID="{32DD6A4D-5B6C-48B0-A65A-DAF1A9C6D2FD}" presName="bgRect" presStyleLbl="bgShp" presStyleIdx="0" presStyleCnt="3"/>
      <dgm:spPr/>
    </dgm:pt>
    <dgm:pt modelId="{889ECEBC-FC57-4BE8-B1A1-D5BEFF9F1395}" type="pres">
      <dgm:prSet presAssocID="{32DD6A4D-5B6C-48B0-A65A-DAF1A9C6D2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21A4089-C0D0-4C63-BC37-92979D5CA54E}" type="pres">
      <dgm:prSet presAssocID="{32DD6A4D-5B6C-48B0-A65A-DAF1A9C6D2FD}" presName="spaceRect" presStyleCnt="0"/>
      <dgm:spPr/>
    </dgm:pt>
    <dgm:pt modelId="{72A4464C-3A37-4389-8329-2856231900A8}" type="pres">
      <dgm:prSet presAssocID="{32DD6A4D-5B6C-48B0-A65A-DAF1A9C6D2FD}" presName="parTx" presStyleLbl="revTx" presStyleIdx="0" presStyleCnt="3">
        <dgm:presLayoutVars>
          <dgm:chMax val="0"/>
          <dgm:chPref val="0"/>
        </dgm:presLayoutVars>
      </dgm:prSet>
      <dgm:spPr/>
    </dgm:pt>
    <dgm:pt modelId="{3AA70A4A-A176-4A7F-986E-A4CD9710D6C3}" type="pres">
      <dgm:prSet presAssocID="{3E6F372D-8624-4F6F-A98D-E67E67B24F8B}" presName="sibTrans" presStyleCnt="0"/>
      <dgm:spPr/>
    </dgm:pt>
    <dgm:pt modelId="{8C89ACF0-E1F2-419D-BBCA-40E2F5827282}" type="pres">
      <dgm:prSet presAssocID="{DF45C5EA-2157-4641-908B-D59A630D2FA7}" presName="compNode" presStyleCnt="0"/>
      <dgm:spPr/>
    </dgm:pt>
    <dgm:pt modelId="{CE7F1F27-2078-4736-9F40-9601DF9C526A}" type="pres">
      <dgm:prSet presAssocID="{DF45C5EA-2157-4641-908B-D59A630D2FA7}" presName="bgRect" presStyleLbl="bgShp" presStyleIdx="1" presStyleCnt="3"/>
      <dgm:spPr/>
    </dgm:pt>
    <dgm:pt modelId="{9F67C3BD-CFF8-4B6D-9D01-46B4D952322E}" type="pres">
      <dgm:prSet presAssocID="{DF45C5EA-2157-4641-908B-D59A630D2F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13D4D4DB-B30A-4E75-9F78-1EEA27F7F815}" type="pres">
      <dgm:prSet presAssocID="{DF45C5EA-2157-4641-908B-D59A630D2FA7}" presName="spaceRect" presStyleCnt="0"/>
      <dgm:spPr/>
    </dgm:pt>
    <dgm:pt modelId="{D0883977-E205-48E5-BCDE-4C0CC6DA497B}" type="pres">
      <dgm:prSet presAssocID="{DF45C5EA-2157-4641-908B-D59A630D2FA7}" presName="parTx" presStyleLbl="revTx" presStyleIdx="1" presStyleCnt="3">
        <dgm:presLayoutVars>
          <dgm:chMax val="0"/>
          <dgm:chPref val="0"/>
        </dgm:presLayoutVars>
      </dgm:prSet>
      <dgm:spPr/>
    </dgm:pt>
    <dgm:pt modelId="{C3E8C6CD-1F43-4C11-8F23-AD85EDF06049}" type="pres">
      <dgm:prSet presAssocID="{27D7BE7B-AA25-4CBE-AFB7-439A397713CC}" presName="sibTrans" presStyleCnt="0"/>
      <dgm:spPr/>
    </dgm:pt>
    <dgm:pt modelId="{263F5178-2F73-484A-BB84-64338F5DD383}" type="pres">
      <dgm:prSet presAssocID="{35143F90-749C-4BC1-9090-CE4FD8DC3211}" presName="compNode" presStyleCnt="0"/>
      <dgm:spPr/>
    </dgm:pt>
    <dgm:pt modelId="{D8724774-D210-44F9-905A-7C1BD09AD5A4}" type="pres">
      <dgm:prSet presAssocID="{35143F90-749C-4BC1-9090-CE4FD8DC3211}" presName="bgRect" presStyleLbl="bgShp" presStyleIdx="2" presStyleCnt="3"/>
      <dgm:spPr/>
    </dgm:pt>
    <dgm:pt modelId="{5CBC1891-6020-4171-A45B-962D46B41E80}" type="pres">
      <dgm:prSet presAssocID="{35143F90-749C-4BC1-9090-CE4FD8DC321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7591E20-1AD0-49B2-B2FA-A61D1412DCFE}" type="pres">
      <dgm:prSet presAssocID="{35143F90-749C-4BC1-9090-CE4FD8DC3211}" presName="spaceRect" presStyleCnt="0"/>
      <dgm:spPr/>
    </dgm:pt>
    <dgm:pt modelId="{B51EE1F4-6C80-4597-A838-F02CA86A1330}" type="pres">
      <dgm:prSet presAssocID="{35143F90-749C-4BC1-9090-CE4FD8DC321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8244000-4197-4C4C-A0D1-8A7D5236656A}" srcId="{F3E8D294-BB52-49E5-B0E0-6F20CE5A883F}" destId="{DF45C5EA-2157-4641-908B-D59A630D2FA7}" srcOrd="1" destOrd="0" parTransId="{4F109993-060B-4ABF-9D7E-11C38493FD13}" sibTransId="{27D7BE7B-AA25-4CBE-AFB7-439A397713CC}"/>
    <dgm:cxn modelId="{0E673D0A-3AEE-4DDF-85F2-EEBE683E3729}" type="presOf" srcId="{F3E8D294-BB52-49E5-B0E0-6F20CE5A883F}" destId="{99862960-4E95-4C04-9CCC-58EE510D73D2}" srcOrd="0" destOrd="0" presId="urn:microsoft.com/office/officeart/2018/2/layout/IconVerticalSolidList"/>
    <dgm:cxn modelId="{7F09682B-FD71-4863-A0C1-C60391347825}" type="presOf" srcId="{DF45C5EA-2157-4641-908B-D59A630D2FA7}" destId="{D0883977-E205-48E5-BCDE-4C0CC6DA497B}" srcOrd="0" destOrd="0" presId="urn:microsoft.com/office/officeart/2018/2/layout/IconVerticalSolidList"/>
    <dgm:cxn modelId="{ABF35936-F09C-4110-9746-6225F65E1107}" type="presOf" srcId="{32DD6A4D-5B6C-48B0-A65A-DAF1A9C6D2FD}" destId="{72A4464C-3A37-4389-8329-2856231900A8}" srcOrd="0" destOrd="0" presId="urn:microsoft.com/office/officeart/2018/2/layout/IconVerticalSolidList"/>
    <dgm:cxn modelId="{0C0E0D74-D6D5-409A-9CE5-087280B8CBD3}" srcId="{F3E8D294-BB52-49E5-B0E0-6F20CE5A883F}" destId="{35143F90-749C-4BC1-9090-CE4FD8DC3211}" srcOrd="2" destOrd="0" parTransId="{52C3F40A-443A-41B6-BB87-27462695E085}" sibTransId="{CC5634FD-FA64-4CDC-B947-B21B3693ACED}"/>
    <dgm:cxn modelId="{D7CBDDAC-4B97-4EB7-A99F-4BCB02F88B64}" type="presOf" srcId="{35143F90-749C-4BC1-9090-CE4FD8DC3211}" destId="{B51EE1F4-6C80-4597-A838-F02CA86A1330}" srcOrd="0" destOrd="0" presId="urn:microsoft.com/office/officeart/2018/2/layout/IconVerticalSolidList"/>
    <dgm:cxn modelId="{E530F9BA-92DB-410E-B100-FC2034D10844}" srcId="{F3E8D294-BB52-49E5-B0E0-6F20CE5A883F}" destId="{32DD6A4D-5B6C-48B0-A65A-DAF1A9C6D2FD}" srcOrd="0" destOrd="0" parTransId="{A15F9B48-ED20-4CF8-8509-8F78EE224984}" sibTransId="{3E6F372D-8624-4F6F-A98D-E67E67B24F8B}"/>
    <dgm:cxn modelId="{A584802B-7595-4AF7-872F-05C720B34C09}" type="presParOf" srcId="{99862960-4E95-4C04-9CCC-58EE510D73D2}" destId="{11F6BEEC-82CF-4055-B4A5-1FF71E4DA0B2}" srcOrd="0" destOrd="0" presId="urn:microsoft.com/office/officeart/2018/2/layout/IconVerticalSolidList"/>
    <dgm:cxn modelId="{E133AB1F-B8E0-4AB3-8618-1872EA20CA3B}" type="presParOf" srcId="{11F6BEEC-82CF-4055-B4A5-1FF71E4DA0B2}" destId="{E78D8D00-3845-47D4-B3FE-BC784EAABD62}" srcOrd="0" destOrd="0" presId="urn:microsoft.com/office/officeart/2018/2/layout/IconVerticalSolidList"/>
    <dgm:cxn modelId="{013B3212-D6AB-4B6A-816B-7383D568F152}" type="presParOf" srcId="{11F6BEEC-82CF-4055-B4A5-1FF71E4DA0B2}" destId="{889ECEBC-FC57-4BE8-B1A1-D5BEFF9F1395}" srcOrd="1" destOrd="0" presId="urn:microsoft.com/office/officeart/2018/2/layout/IconVerticalSolidList"/>
    <dgm:cxn modelId="{69B4392B-B1E5-4FC5-97A0-C8E3B4148CD3}" type="presParOf" srcId="{11F6BEEC-82CF-4055-B4A5-1FF71E4DA0B2}" destId="{B21A4089-C0D0-4C63-BC37-92979D5CA54E}" srcOrd="2" destOrd="0" presId="urn:microsoft.com/office/officeart/2018/2/layout/IconVerticalSolidList"/>
    <dgm:cxn modelId="{0D26A072-E935-457D-AD76-A36899159881}" type="presParOf" srcId="{11F6BEEC-82CF-4055-B4A5-1FF71E4DA0B2}" destId="{72A4464C-3A37-4389-8329-2856231900A8}" srcOrd="3" destOrd="0" presId="urn:microsoft.com/office/officeart/2018/2/layout/IconVerticalSolidList"/>
    <dgm:cxn modelId="{2805FCF4-ED8E-4811-98EC-50BD4C671928}" type="presParOf" srcId="{99862960-4E95-4C04-9CCC-58EE510D73D2}" destId="{3AA70A4A-A176-4A7F-986E-A4CD9710D6C3}" srcOrd="1" destOrd="0" presId="urn:microsoft.com/office/officeart/2018/2/layout/IconVerticalSolidList"/>
    <dgm:cxn modelId="{76401374-84C3-4E05-B570-6FCE57464F26}" type="presParOf" srcId="{99862960-4E95-4C04-9CCC-58EE510D73D2}" destId="{8C89ACF0-E1F2-419D-BBCA-40E2F5827282}" srcOrd="2" destOrd="0" presId="urn:microsoft.com/office/officeart/2018/2/layout/IconVerticalSolidList"/>
    <dgm:cxn modelId="{7FDCAB18-A85C-4DC7-BA15-AC8F74F6D9AA}" type="presParOf" srcId="{8C89ACF0-E1F2-419D-BBCA-40E2F5827282}" destId="{CE7F1F27-2078-4736-9F40-9601DF9C526A}" srcOrd="0" destOrd="0" presId="urn:microsoft.com/office/officeart/2018/2/layout/IconVerticalSolidList"/>
    <dgm:cxn modelId="{71924D34-7FB6-4BAA-A1F6-9D23C0917D15}" type="presParOf" srcId="{8C89ACF0-E1F2-419D-BBCA-40E2F5827282}" destId="{9F67C3BD-CFF8-4B6D-9D01-46B4D952322E}" srcOrd="1" destOrd="0" presId="urn:microsoft.com/office/officeart/2018/2/layout/IconVerticalSolidList"/>
    <dgm:cxn modelId="{CD923AE0-C444-4DB4-8DA1-2D56B078C314}" type="presParOf" srcId="{8C89ACF0-E1F2-419D-BBCA-40E2F5827282}" destId="{13D4D4DB-B30A-4E75-9F78-1EEA27F7F815}" srcOrd="2" destOrd="0" presId="urn:microsoft.com/office/officeart/2018/2/layout/IconVerticalSolidList"/>
    <dgm:cxn modelId="{0D2F3DBD-6828-4EFC-9A52-63A9E585E51F}" type="presParOf" srcId="{8C89ACF0-E1F2-419D-BBCA-40E2F5827282}" destId="{D0883977-E205-48E5-BCDE-4C0CC6DA497B}" srcOrd="3" destOrd="0" presId="urn:microsoft.com/office/officeart/2018/2/layout/IconVerticalSolidList"/>
    <dgm:cxn modelId="{58D8289C-CAFD-4B72-94C3-5DF194C64224}" type="presParOf" srcId="{99862960-4E95-4C04-9CCC-58EE510D73D2}" destId="{C3E8C6CD-1F43-4C11-8F23-AD85EDF06049}" srcOrd="3" destOrd="0" presId="urn:microsoft.com/office/officeart/2018/2/layout/IconVerticalSolidList"/>
    <dgm:cxn modelId="{7F5A40E6-E4C2-4B32-ABB3-045E85746FF7}" type="presParOf" srcId="{99862960-4E95-4C04-9CCC-58EE510D73D2}" destId="{263F5178-2F73-484A-BB84-64338F5DD383}" srcOrd="4" destOrd="0" presId="urn:microsoft.com/office/officeart/2018/2/layout/IconVerticalSolidList"/>
    <dgm:cxn modelId="{D5543CFC-8FA1-417B-AA7A-E84FA1D7EBDB}" type="presParOf" srcId="{263F5178-2F73-484A-BB84-64338F5DD383}" destId="{D8724774-D210-44F9-905A-7C1BD09AD5A4}" srcOrd="0" destOrd="0" presId="urn:microsoft.com/office/officeart/2018/2/layout/IconVerticalSolidList"/>
    <dgm:cxn modelId="{7C2198CE-89E5-4D23-A2C8-C84607F47E74}" type="presParOf" srcId="{263F5178-2F73-484A-BB84-64338F5DD383}" destId="{5CBC1891-6020-4171-A45B-962D46B41E80}" srcOrd="1" destOrd="0" presId="urn:microsoft.com/office/officeart/2018/2/layout/IconVerticalSolidList"/>
    <dgm:cxn modelId="{CCBED615-532C-4775-BF28-576A3658808C}" type="presParOf" srcId="{263F5178-2F73-484A-BB84-64338F5DD383}" destId="{27591E20-1AD0-49B2-B2FA-A61D1412DCFE}" srcOrd="2" destOrd="0" presId="urn:microsoft.com/office/officeart/2018/2/layout/IconVerticalSolidList"/>
    <dgm:cxn modelId="{17568B41-A276-45D7-8722-7B527FE21855}" type="presParOf" srcId="{263F5178-2F73-484A-BB84-64338F5DD383}" destId="{B51EE1F4-6C80-4597-A838-F02CA86A13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7A3E38-E021-465B-BE2B-86F5DFD123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2731C3C-FD2B-400A-9C29-538D3881F03D}">
      <dgm:prSet/>
      <dgm:spPr/>
      <dgm:t>
        <a:bodyPr/>
        <a:lstStyle/>
        <a:p>
          <a:r>
            <a:rPr lang="en-US" dirty="0"/>
            <a:t>Step 7: Recipient decrypts the message using the decrypted symmetric key and AES</a:t>
          </a:r>
        </a:p>
      </dgm:t>
    </dgm:pt>
    <dgm:pt modelId="{F5BD9487-8ED7-4526-BBB2-FF1F666EB095}" type="parTrans" cxnId="{673ED9DB-A533-41AB-9869-5FA24E5FE2E8}">
      <dgm:prSet/>
      <dgm:spPr/>
      <dgm:t>
        <a:bodyPr/>
        <a:lstStyle/>
        <a:p>
          <a:endParaRPr lang="en-US"/>
        </a:p>
      </dgm:t>
    </dgm:pt>
    <dgm:pt modelId="{AC5D1389-989E-4BA2-AEAA-4746924BE8AE}" type="sibTrans" cxnId="{673ED9DB-A533-41AB-9869-5FA24E5FE2E8}">
      <dgm:prSet/>
      <dgm:spPr/>
      <dgm:t>
        <a:bodyPr/>
        <a:lstStyle/>
        <a:p>
          <a:endParaRPr lang="en-US"/>
        </a:p>
      </dgm:t>
    </dgm:pt>
    <dgm:pt modelId="{092720BF-F3E2-4068-BD76-1628CA9AD69C}">
      <dgm:prSet/>
      <dgm:spPr/>
      <dgm:t>
        <a:bodyPr/>
        <a:lstStyle/>
        <a:p>
          <a:r>
            <a:rPr lang="en-US"/>
            <a:t>With the symmetric key successfully decrypted, the recipient can now decrypt the message using AES symmetric decryption</a:t>
          </a:r>
        </a:p>
      </dgm:t>
    </dgm:pt>
    <dgm:pt modelId="{217A5EA0-39E4-4F1C-BAAA-676F43B5226A}" type="parTrans" cxnId="{9A7D1F2B-2BC9-43A1-9BC2-C166D080496C}">
      <dgm:prSet/>
      <dgm:spPr/>
      <dgm:t>
        <a:bodyPr/>
        <a:lstStyle/>
        <a:p>
          <a:endParaRPr lang="en-US"/>
        </a:p>
      </dgm:t>
    </dgm:pt>
    <dgm:pt modelId="{BAA2CCE9-7915-4D45-AD0A-0447BF8E8121}" type="sibTrans" cxnId="{9A7D1F2B-2BC9-43A1-9BC2-C166D080496C}">
      <dgm:prSet/>
      <dgm:spPr/>
      <dgm:t>
        <a:bodyPr/>
        <a:lstStyle/>
        <a:p>
          <a:endParaRPr lang="en-US"/>
        </a:p>
      </dgm:t>
    </dgm:pt>
    <dgm:pt modelId="{C9F65229-FF40-4549-B309-709909D9EE86}">
      <dgm:prSet/>
      <dgm:spPr/>
      <dgm:t>
        <a:bodyPr/>
        <a:lstStyle/>
        <a:p>
          <a:r>
            <a:rPr lang="en-US"/>
            <a:t>AES applies the inverse operations to recover the original data from the encrypted form</a:t>
          </a:r>
        </a:p>
      </dgm:t>
    </dgm:pt>
    <dgm:pt modelId="{F933EAFB-E282-455C-8254-E25989513E8E}" type="parTrans" cxnId="{A699C5EB-26BC-4211-A32E-0EC1B9F7B966}">
      <dgm:prSet/>
      <dgm:spPr/>
      <dgm:t>
        <a:bodyPr/>
        <a:lstStyle/>
        <a:p>
          <a:endParaRPr lang="en-US"/>
        </a:p>
      </dgm:t>
    </dgm:pt>
    <dgm:pt modelId="{8B567441-18CE-4CC4-957E-AD86A7C793F9}" type="sibTrans" cxnId="{A699C5EB-26BC-4211-A32E-0EC1B9F7B966}">
      <dgm:prSet/>
      <dgm:spPr/>
      <dgm:t>
        <a:bodyPr/>
        <a:lstStyle/>
        <a:p>
          <a:endParaRPr lang="en-US"/>
        </a:p>
      </dgm:t>
    </dgm:pt>
    <dgm:pt modelId="{A434DEED-3280-4225-B12D-36A62E97D8E8}" type="pres">
      <dgm:prSet presAssocID="{BC7A3E38-E021-465B-BE2B-86F5DFD12337}" presName="root" presStyleCnt="0">
        <dgm:presLayoutVars>
          <dgm:dir/>
          <dgm:resizeHandles val="exact"/>
        </dgm:presLayoutVars>
      </dgm:prSet>
      <dgm:spPr/>
    </dgm:pt>
    <dgm:pt modelId="{187B4BA9-A1F6-429D-AF0B-54366CE3E91E}" type="pres">
      <dgm:prSet presAssocID="{22731C3C-FD2B-400A-9C29-538D3881F03D}" presName="compNode" presStyleCnt="0"/>
      <dgm:spPr/>
    </dgm:pt>
    <dgm:pt modelId="{AE2614CE-F341-419F-B4FE-054A7EDE36C8}" type="pres">
      <dgm:prSet presAssocID="{22731C3C-FD2B-400A-9C29-538D3881F03D}" presName="bgRect" presStyleLbl="bgShp" presStyleIdx="0" presStyleCnt="3"/>
      <dgm:spPr/>
    </dgm:pt>
    <dgm:pt modelId="{2204934C-0684-4E18-B385-99173958FE07}" type="pres">
      <dgm:prSet presAssocID="{22731C3C-FD2B-400A-9C29-538D3881F0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42FD0AF-CA8F-4FA1-AD05-CA9E3C0E09BF}" type="pres">
      <dgm:prSet presAssocID="{22731C3C-FD2B-400A-9C29-538D3881F03D}" presName="spaceRect" presStyleCnt="0"/>
      <dgm:spPr/>
    </dgm:pt>
    <dgm:pt modelId="{1ED9BA5C-2173-4F57-A48C-191A58CEC2EF}" type="pres">
      <dgm:prSet presAssocID="{22731C3C-FD2B-400A-9C29-538D3881F03D}" presName="parTx" presStyleLbl="revTx" presStyleIdx="0" presStyleCnt="3">
        <dgm:presLayoutVars>
          <dgm:chMax val="0"/>
          <dgm:chPref val="0"/>
        </dgm:presLayoutVars>
      </dgm:prSet>
      <dgm:spPr/>
    </dgm:pt>
    <dgm:pt modelId="{08DD99E8-551F-4ACC-A7E3-365943EF8CCF}" type="pres">
      <dgm:prSet presAssocID="{AC5D1389-989E-4BA2-AEAA-4746924BE8AE}" presName="sibTrans" presStyleCnt="0"/>
      <dgm:spPr/>
    </dgm:pt>
    <dgm:pt modelId="{BF35E230-0661-43EF-B952-4BCF14DEBBC8}" type="pres">
      <dgm:prSet presAssocID="{092720BF-F3E2-4068-BD76-1628CA9AD69C}" presName="compNode" presStyleCnt="0"/>
      <dgm:spPr/>
    </dgm:pt>
    <dgm:pt modelId="{DDCD9FAE-1A2C-4168-9D13-94303F8E22BC}" type="pres">
      <dgm:prSet presAssocID="{092720BF-F3E2-4068-BD76-1628CA9AD69C}" presName="bgRect" presStyleLbl="bgShp" presStyleIdx="1" presStyleCnt="3"/>
      <dgm:spPr/>
    </dgm:pt>
    <dgm:pt modelId="{703D881A-3DC5-4F76-919B-B643E8FA021A}" type="pres">
      <dgm:prSet presAssocID="{092720BF-F3E2-4068-BD76-1628CA9AD6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38CB637B-536B-4C09-80A4-D1D24A756EE9}" type="pres">
      <dgm:prSet presAssocID="{092720BF-F3E2-4068-BD76-1628CA9AD69C}" presName="spaceRect" presStyleCnt="0"/>
      <dgm:spPr/>
    </dgm:pt>
    <dgm:pt modelId="{A165C828-3FFF-402F-846C-5732CC97C8FD}" type="pres">
      <dgm:prSet presAssocID="{092720BF-F3E2-4068-BD76-1628CA9AD69C}" presName="parTx" presStyleLbl="revTx" presStyleIdx="1" presStyleCnt="3">
        <dgm:presLayoutVars>
          <dgm:chMax val="0"/>
          <dgm:chPref val="0"/>
        </dgm:presLayoutVars>
      </dgm:prSet>
      <dgm:spPr/>
    </dgm:pt>
    <dgm:pt modelId="{ACC34E8E-A766-4518-B6AE-92519CA4F4C2}" type="pres">
      <dgm:prSet presAssocID="{BAA2CCE9-7915-4D45-AD0A-0447BF8E8121}" presName="sibTrans" presStyleCnt="0"/>
      <dgm:spPr/>
    </dgm:pt>
    <dgm:pt modelId="{E8FF966B-A35C-48DB-86EB-4FF68CB89339}" type="pres">
      <dgm:prSet presAssocID="{C9F65229-FF40-4549-B309-709909D9EE86}" presName="compNode" presStyleCnt="0"/>
      <dgm:spPr/>
    </dgm:pt>
    <dgm:pt modelId="{3D48DAC5-6BCE-4F94-B1F3-8EA64425AF73}" type="pres">
      <dgm:prSet presAssocID="{C9F65229-FF40-4549-B309-709909D9EE86}" presName="bgRect" presStyleLbl="bgShp" presStyleIdx="2" presStyleCnt="3"/>
      <dgm:spPr/>
    </dgm:pt>
    <dgm:pt modelId="{F49725F6-5D73-4A76-910F-98E7A2D623D1}" type="pres">
      <dgm:prSet presAssocID="{C9F65229-FF40-4549-B309-709909D9EE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9B109BE-2A75-493C-A593-B8A7C773D75D}" type="pres">
      <dgm:prSet presAssocID="{C9F65229-FF40-4549-B309-709909D9EE86}" presName="spaceRect" presStyleCnt="0"/>
      <dgm:spPr/>
    </dgm:pt>
    <dgm:pt modelId="{B01CC425-36FA-4373-8537-E46991ADEB10}" type="pres">
      <dgm:prSet presAssocID="{C9F65229-FF40-4549-B309-709909D9EE8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86910A-CAA9-4D8F-A19D-80EE05EB0586}" type="presOf" srcId="{C9F65229-FF40-4549-B309-709909D9EE86}" destId="{B01CC425-36FA-4373-8537-E46991ADEB10}" srcOrd="0" destOrd="0" presId="urn:microsoft.com/office/officeart/2018/2/layout/IconVerticalSolidList"/>
    <dgm:cxn modelId="{9A7D1F2B-2BC9-43A1-9BC2-C166D080496C}" srcId="{BC7A3E38-E021-465B-BE2B-86F5DFD12337}" destId="{092720BF-F3E2-4068-BD76-1628CA9AD69C}" srcOrd="1" destOrd="0" parTransId="{217A5EA0-39E4-4F1C-BAAA-676F43B5226A}" sibTransId="{BAA2CCE9-7915-4D45-AD0A-0447BF8E8121}"/>
    <dgm:cxn modelId="{A6FAE87C-BB95-42A6-854D-E8F823B60B2E}" type="presOf" srcId="{BC7A3E38-E021-465B-BE2B-86F5DFD12337}" destId="{A434DEED-3280-4225-B12D-36A62E97D8E8}" srcOrd="0" destOrd="0" presId="urn:microsoft.com/office/officeart/2018/2/layout/IconVerticalSolidList"/>
    <dgm:cxn modelId="{861D94D4-FC45-4508-B7C9-11BD547C3730}" type="presOf" srcId="{22731C3C-FD2B-400A-9C29-538D3881F03D}" destId="{1ED9BA5C-2173-4F57-A48C-191A58CEC2EF}" srcOrd="0" destOrd="0" presId="urn:microsoft.com/office/officeart/2018/2/layout/IconVerticalSolidList"/>
    <dgm:cxn modelId="{673ED9DB-A533-41AB-9869-5FA24E5FE2E8}" srcId="{BC7A3E38-E021-465B-BE2B-86F5DFD12337}" destId="{22731C3C-FD2B-400A-9C29-538D3881F03D}" srcOrd="0" destOrd="0" parTransId="{F5BD9487-8ED7-4526-BBB2-FF1F666EB095}" sibTransId="{AC5D1389-989E-4BA2-AEAA-4746924BE8AE}"/>
    <dgm:cxn modelId="{A699C5EB-26BC-4211-A32E-0EC1B9F7B966}" srcId="{BC7A3E38-E021-465B-BE2B-86F5DFD12337}" destId="{C9F65229-FF40-4549-B309-709909D9EE86}" srcOrd="2" destOrd="0" parTransId="{F933EAFB-E282-455C-8254-E25989513E8E}" sibTransId="{8B567441-18CE-4CC4-957E-AD86A7C793F9}"/>
    <dgm:cxn modelId="{4ED582F3-D9D5-436E-A3A7-FBFD93D76DC9}" type="presOf" srcId="{092720BF-F3E2-4068-BD76-1628CA9AD69C}" destId="{A165C828-3FFF-402F-846C-5732CC97C8FD}" srcOrd="0" destOrd="0" presId="urn:microsoft.com/office/officeart/2018/2/layout/IconVerticalSolidList"/>
    <dgm:cxn modelId="{956E141E-7C8E-4AB9-AFA2-9E69D569CCAE}" type="presParOf" srcId="{A434DEED-3280-4225-B12D-36A62E97D8E8}" destId="{187B4BA9-A1F6-429D-AF0B-54366CE3E91E}" srcOrd="0" destOrd="0" presId="urn:microsoft.com/office/officeart/2018/2/layout/IconVerticalSolidList"/>
    <dgm:cxn modelId="{EE270EAD-07F7-4E4E-ADDA-F84CCAC620E3}" type="presParOf" srcId="{187B4BA9-A1F6-429D-AF0B-54366CE3E91E}" destId="{AE2614CE-F341-419F-B4FE-054A7EDE36C8}" srcOrd="0" destOrd="0" presId="urn:microsoft.com/office/officeart/2018/2/layout/IconVerticalSolidList"/>
    <dgm:cxn modelId="{7D3E1A08-F474-4007-91C2-A431F539AE3F}" type="presParOf" srcId="{187B4BA9-A1F6-429D-AF0B-54366CE3E91E}" destId="{2204934C-0684-4E18-B385-99173958FE07}" srcOrd="1" destOrd="0" presId="urn:microsoft.com/office/officeart/2018/2/layout/IconVerticalSolidList"/>
    <dgm:cxn modelId="{2B923734-53AE-40FE-A0DB-8ADF59248328}" type="presParOf" srcId="{187B4BA9-A1F6-429D-AF0B-54366CE3E91E}" destId="{E42FD0AF-CA8F-4FA1-AD05-CA9E3C0E09BF}" srcOrd="2" destOrd="0" presId="urn:microsoft.com/office/officeart/2018/2/layout/IconVerticalSolidList"/>
    <dgm:cxn modelId="{39E60E4C-8BFB-4C3C-83DE-24615CF04FE7}" type="presParOf" srcId="{187B4BA9-A1F6-429D-AF0B-54366CE3E91E}" destId="{1ED9BA5C-2173-4F57-A48C-191A58CEC2EF}" srcOrd="3" destOrd="0" presId="urn:microsoft.com/office/officeart/2018/2/layout/IconVerticalSolidList"/>
    <dgm:cxn modelId="{16F635BF-B659-4C97-BE51-7B3CD8D9ABD5}" type="presParOf" srcId="{A434DEED-3280-4225-B12D-36A62E97D8E8}" destId="{08DD99E8-551F-4ACC-A7E3-365943EF8CCF}" srcOrd="1" destOrd="0" presId="urn:microsoft.com/office/officeart/2018/2/layout/IconVerticalSolidList"/>
    <dgm:cxn modelId="{1577F2C0-3516-44E0-B1C2-3B8F9EC83375}" type="presParOf" srcId="{A434DEED-3280-4225-B12D-36A62E97D8E8}" destId="{BF35E230-0661-43EF-B952-4BCF14DEBBC8}" srcOrd="2" destOrd="0" presId="urn:microsoft.com/office/officeart/2018/2/layout/IconVerticalSolidList"/>
    <dgm:cxn modelId="{B60C4AF0-4644-459E-8680-A54AB6C4C05F}" type="presParOf" srcId="{BF35E230-0661-43EF-B952-4BCF14DEBBC8}" destId="{DDCD9FAE-1A2C-4168-9D13-94303F8E22BC}" srcOrd="0" destOrd="0" presId="urn:microsoft.com/office/officeart/2018/2/layout/IconVerticalSolidList"/>
    <dgm:cxn modelId="{A70CE7B5-D72F-45AD-BBC1-27A53C234B65}" type="presParOf" srcId="{BF35E230-0661-43EF-B952-4BCF14DEBBC8}" destId="{703D881A-3DC5-4F76-919B-B643E8FA021A}" srcOrd="1" destOrd="0" presId="urn:microsoft.com/office/officeart/2018/2/layout/IconVerticalSolidList"/>
    <dgm:cxn modelId="{0B2DF7E9-4C99-4EB5-B76E-99ED053168F8}" type="presParOf" srcId="{BF35E230-0661-43EF-B952-4BCF14DEBBC8}" destId="{38CB637B-536B-4C09-80A4-D1D24A756EE9}" srcOrd="2" destOrd="0" presId="urn:microsoft.com/office/officeart/2018/2/layout/IconVerticalSolidList"/>
    <dgm:cxn modelId="{B2475D54-4DFB-4079-BF00-298B0BCEF9CB}" type="presParOf" srcId="{BF35E230-0661-43EF-B952-4BCF14DEBBC8}" destId="{A165C828-3FFF-402F-846C-5732CC97C8FD}" srcOrd="3" destOrd="0" presId="urn:microsoft.com/office/officeart/2018/2/layout/IconVerticalSolidList"/>
    <dgm:cxn modelId="{E60F9BB6-D33C-4E7E-8860-8318B8F52A7D}" type="presParOf" srcId="{A434DEED-3280-4225-B12D-36A62E97D8E8}" destId="{ACC34E8E-A766-4518-B6AE-92519CA4F4C2}" srcOrd="3" destOrd="0" presId="urn:microsoft.com/office/officeart/2018/2/layout/IconVerticalSolidList"/>
    <dgm:cxn modelId="{72F5BAB6-8E8F-4F03-879D-2170EF984B3A}" type="presParOf" srcId="{A434DEED-3280-4225-B12D-36A62E97D8E8}" destId="{E8FF966B-A35C-48DB-86EB-4FF68CB89339}" srcOrd="4" destOrd="0" presId="urn:microsoft.com/office/officeart/2018/2/layout/IconVerticalSolidList"/>
    <dgm:cxn modelId="{13680E0F-D5F8-40B4-9166-A9E855D3F1A0}" type="presParOf" srcId="{E8FF966B-A35C-48DB-86EB-4FF68CB89339}" destId="{3D48DAC5-6BCE-4F94-B1F3-8EA64425AF73}" srcOrd="0" destOrd="0" presId="urn:microsoft.com/office/officeart/2018/2/layout/IconVerticalSolidList"/>
    <dgm:cxn modelId="{8E8B02E1-9EB5-465D-9594-EEC353074BDD}" type="presParOf" srcId="{E8FF966B-A35C-48DB-86EB-4FF68CB89339}" destId="{F49725F6-5D73-4A76-910F-98E7A2D623D1}" srcOrd="1" destOrd="0" presId="urn:microsoft.com/office/officeart/2018/2/layout/IconVerticalSolidList"/>
    <dgm:cxn modelId="{C4675027-E03C-4C97-801D-A6EF96AA5768}" type="presParOf" srcId="{E8FF966B-A35C-48DB-86EB-4FF68CB89339}" destId="{09B109BE-2A75-493C-A593-B8A7C773D75D}" srcOrd="2" destOrd="0" presId="urn:microsoft.com/office/officeart/2018/2/layout/IconVerticalSolidList"/>
    <dgm:cxn modelId="{F20DD760-F0A9-4802-8C84-0601A7A335CE}" type="presParOf" srcId="{E8FF966B-A35C-48DB-86EB-4FF68CB89339}" destId="{B01CC425-36FA-4373-8537-E46991ADEB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5AA94-C3AA-4348-88FC-9BD95A0563D8}">
      <dsp:nvSpPr>
        <dsp:cNvPr id="0" name=""/>
        <dsp:cNvSpPr/>
      </dsp:nvSpPr>
      <dsp:spPr>
        <a:xfrm>
          <a:off x="826236" y="713917"/>
          <a:ext cx="1233386" cy="12333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4A7DA-A1A5-4188-A3C7-5EBDA5D52CEA}">
      <dsp:nvSpPr>
        <dsp:cNvPr id="0" name=""/>
        <dsp:cNvSpPr/>
      </dsp:nvSpPr>
      <dsp:spPr>
        <a:xfrm>
          <a:off x="72499" y="2332076"/>
          <a:ext cx="2740859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Explain the AES is a symmetric encryption algorithm that uses a fixed key length of 128, 192, or 256 bits</a:t>
          </a:r>
        </a:p>
      </dsp:txBody>
      <dsp:txXfrm>
        <a:off x="72499" y="2332076"/>
        <a:ext cx="2740859" cy="945000"/>
      </dsp:txXfrm>
    </dsp:sp>
    <dsp:sp modelId="{4D736060-D5BF-4359-89C6-901074706DF0}">
      <dsp:nvSpPr>
        <dsp:cNvPr id="0" name=""/>
        <dsp:cNvSpPr/>
      </dsp:nvSpPr>
      <dsp:spPr>
        <a:xfrm>
          <a:off x="4046746" y="713917"/>
          <a:ext cx="1233386" cy="12333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2FD80-E262-4853-BA16-B8961E49C365}">
      <dsp:nvSpPr>
        <dsp:cNvPr id="0" name=""/>
        <dsp:cNvSpPr/>
      </dsp:nvSpPr>
      <dsp:spPr>
        <a:xfrm>
          <a:off x="3293010" y="2332076"/>
          <a:ext cx="2740859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operates on blocks of data and applies multiple rounds of substitution, permutation, and mixing operations</a:t>
          </a:r>
        </a:p>
      </dsp:txBody>
      <dsp:txXfrm>
        <a:off x="3293010" y="2332076"/>
        <a:ext cx="2740859" cy="945000"/>
      </dsp:txXfrm>
    </dsp:sp>
    <dsp:sp modelId="{2AF56E9E-704E-46F8-8191-67D68758C4F9}">
      <dsp:nvSpPr>
        <dsp:cNvPr id="0" name=""/>
        <dsp:cNvSpPr/>
      </dsp:nvSpPr>
      <dsp:spPr>
        <a:xfrm>
          <a:off x="7267257" y="713917"/>
          <a:ext cx="1233386" cy="12333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ABF76-1E1D-4C31-A520-3FF58F6983FC}">
      <dsp:nvSpPr>
        <dsp:cNvPr id="0" name=""/>
        <dsp:cNvSpPr/>
      </dsp:nvSpPr>
      <dsp:spPr>
        <a:xfrm>
          <a:off x="6513520" y="2332076"/>
          <a:ext cx="2740859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AES uses the same key for both encryption and decryption, making it faster than asymmetric algorithms for bulk data encryption</a:t>
          </a:r>
        </a:p>
      </dsp:txBody>
      <dsp:txXfrm>
        <a:off x="6513520" y="2332076"/>
        <a:ext cx="2740859" cy="945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F7A43-7CF2-4D6B-AF22-AE0FB42A1706}">
      <dsp:nvSpPr>
        <dsp:cNvPr id="0" name=""/>
        <dsp:cNvSpPr/>
      </dsp:nvSpPr>
      <dsp:spPr>
        <a:xfrm>
          <a:off x="2401407" y="1269404"/>
          <a:ext cx="5206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67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7962" y="1312368"/>
        <a:ext cx="27563" cy="5512"/>
      </dsp:txXfrm>
    </dsp:sp>
    <dsp:sp modelId="{B5734E9B-74B4-434E-A5A7-B99F17676A41}">
      <dsp:nvSpPr>
        <dsp:cNvPr id="0" name=""/>
        <dsp:cNvSpPr/>
      </dsp:nvSpPr>
      <dsp:spPr>
        <a:xfrm>
          <a:off x="6367" y="596072"/>
          <a:ext cx="2396840" cy="143810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447" tIns="123281" rIns="117447" bIns="12328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Efficient encryption with AES for bulk data</a:t>
          </a:r>
        </a:p>
      </dsp:txBody>
      <dsp:txXfrm>
        <a:off x="6367" y="596072"/>
        <a:ext cx="2396840" cy="1438104"/>
      </dsp:txXfrm>
    </dsp:sp>
    <dsp:sp modelId="{12719EA8-7E01-4193-A612-5877270A0D22}">
      <dsp:nvSpPr>
        <dsp:cNvPr id="0" name=""/>
        <dsp:cNvSpPr/>
      </dsp:nvSpPr>
      <dsp:spPr>
        <a:xfrm>
          <a:off x="5349520" y="1269404"/>
          <a:ext cx="5206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67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96075" y="1312368"/>
        <a:ext cx="27563" cy="5512"/>
      </dsp:txXfrm>
    </dsp:sp>
    <dsp:sp modelId="{19305406-490F-4633-A2D5-B123FD080878}">
      <dsp:nvSpPr>
        <dsp:cNvPr id="0" name=""/>
        <dsp:cNvSpPr/>
      </dsp:nvSpPr>
      <dsp:spPr>
        <a:xfrm>
          <a:off x="2954480" y="596072"/>
          <a:ext cx="2396840" cy="143810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447" tIns="123281" rIns="117447" bIns="12328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AES provides high-speed encryption, making it efficient for encrypting large amounts of data</a:t>
          </a:r>
        </a:p>
      </dsp:txBody>
      <dsp:txXfrm>
        <a:off x="2954480" y="596072"/>
        <a:ext cx="2396840" cy="1438104"/>
      </dsp:txXfrm>
    </dsp:sp>
    <dsp:sp modelId="{5B8B4D05-7B52-4964-9A3F-F649EFC1E91B}">
      <dsp:nvSpPr>
        <dsp:cNvPr id="0" name=""/>
        <dsp:cNvSpPr/>
      </dsp:nvSpPr>
      <dsp:spPr>
        <a:xfrm>
          <a:off x="1204787" y="2032376"/>
          <a:ext cx="5896226" cy="520673"/>
        </a:xfrm>
        <a:custGeom>
          <a:avLst/>
          <a:gdLst/>
          <a:ahLst/>
          <a:cxnLst/>
          <a:rect l="0" t="0" r="0" b="0"/>
          <a:pathLst>
            <a:path>
              <a:moveTo>
                <a:pt x="5896226" y="0"/>
              </a:moveTo>
              <a:lnTo>
                <a:pt x="5896226" y="277436"/>
              </a:lnTo>
              <a:lnTo>
                <a:pt x="0" y="277436"/>
              </a:lnTo>
              <a:lnTo>
                <a:pt x="0" y="520673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04851" y="2289956"/>
        <a:ext cx="296097" cy="5512"/>
      </dsp:txXfrm>
    </dsp:sp>
    <dsp:sp modelId="{9A264E6C-F662-4D86-9387-CD34BB82137B}">
      <dsp:nvSpPr>
        <dsp:cNvPr id="0" name=""/>
        <dsp:cNvSpPr/>
      </dsp:nvSpPr>
      <dsp:spPr>
        <a:xfrm>
          <a:off x="5902593" y="596072"/>
          <a:ext cx="2396840" cy="143810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447" tIns="123281" rIns="117447" bIns="12328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Secure key exchange using RSA for key confidentiality</a:t>
          </a:r>
        </a:p>
      </dsp:txBody>
      <dsp:txXfrm>
        <a:off x="5902593" y="596072"/>
        <a:ext cx="2396840" cy="1438104"/>
      </dsp:txXfrm>
    </dsp:sp>
    <dsp:sp modelId="{30DA47D4-46BE-48E8-8B85-B6E9803EBAFF}">
      <dsp:nvSpPr>
        <dsp:cNvPr id="0" name=""/>
        <dsp:cNvSpPr/>
      </dsp:nvSpPr>
      <dsp:spPr>
        <a:xfrm>
          <a:off x="2401407" y="3258781"/>
          <a:ext cx="5206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67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7962" y="3301745"/>
        <a:ext cx="27563" cy="5512"/>
      </dsp:txXfrm>
    </dsp:sp>
    <dsp:sp modelId="{E4F95B4D-BAF0-4F19-A51F-38E569419FA8}">
      <dsp:nvSpPr>
        <dsp:cNvPr id="0" name=""/>
        <dsp:cNvSpPr/>
      </dsp:nvSpPr>
      <dsp:spPr>
        <a:xfrm>
          <a:off x="6367" y="2585449"/>
          <a:ext cx="2396840" cy="143810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447" tIns="123281" rIns="117447" bIns="12328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RSA ensures secure key exchange without transmitting the key directly, protecting the confidentiality of the key</a:t>
          </a:r>
        </a:p>
      </dsp:txBody>
      <dsp:txXfrm>
        <a:off x="6367" y="2585449"/>
        <a:ext cx="2396840" cy="1438104"/>
      </dsp:txXfrm>
    </dsp:sp>
    <dsp:sp modelId="{27FD8031-97FA-4478-AE0A-1A8503776E21}">
      <dsp:nvSpPr>
        <dsp:cNvPr id="0" name=""/>
        <dsp:cNvSpPr/>
      </dsp:nvSpPr>
      <dsp:spPr>
        <a:xfrm>
          <a:off x="5349520" y="3258781"/>
          <a:ext cx="5206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673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96075" y="3301745"/>
        <a:ext cx="27563" cy="5512"/>
      </dsp:txXfrm>
    </dsp:sp>
    <dsp:sp modelId="{DC1BF309-0B65-4CB5-BD7D-916D8CE69DDB}">
      <dsp:nvSpPr>
        <dsp:cNvPr id="0" name=""/>
        <dsp:cNvSpPr/>
      </dsp:nvSpPr>
      <dsp:spPr>
        <a:xfrm>
          <a:off x="2954480" y="2585449"/>
          <a:ext cx="2396840" cy="143810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447" tIns="123281" rIns="117447" bIns="12328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Ensures both confidentiality and authenticity of the message</a:t>
          </a:r>
        </a:p>
      </dsp:txBody>
      <dsp:txXfrm>
        <a:off x="2954480" y="2585449"/>
        <a:ext cx="2396840" cy="1438104"/>
      </dsp:txXfrm>
    </dsp:sp>
    <dsp:sp modelId="{EA863A8C-38B0-4726-B6CB-5BC7A7AC0B34}">
      <dsp:nvSpPr>
        <dsp:cNvPr id="0" name=""/>
        <dsp:cNvSpPr/>
      </dsp:nvSpPr>
      <dsp:spPr>
        <a:xfrm>
          <a:off x="5902593" y="2585449"/>
          <a:ext cx="2396840" cy="143810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447" tIns="123281" rIns="117447" bIns="12328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By combining AES and RSA, hybrid encryption provides both confidentiality through symmetric encryption and authenticity through asymmetric encryption</a:t>
          </a:r>
        </a:p>
      </dsp:txBody>
      <dsp:txXfrm>
        <a:off x="5902593" y="2585449"/>
        <a:ext cx="2396840" cy="14381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7F8E7-6587-4E3B-A017-C145F51D36D1}">
      <dsp:nvSpPr>
        <dsp:cNvPr id="0" name=""/>
        <dsp:cNvSpPr/>
      </dsp:nvSpPr>
      <dsp:spPr>
        <a:xfrm>
          <a:off x="0" y="2466"/>
          <a:ext cx="7240146" cy="12502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FC249-CF94-4D00-AC98-2B744EB2BD10}">
      <dsp:nvSpPr>
        <dsp:cNvPr id="0" name=""/>
        <dsp:cNvSpPr/>
      </dsp:nvSpPr>
      <dsp:spPr>
        <a:xfrm>
          <a:off x="378199" y="283772"/>
          <a:ext cx="687635" cy="6876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79C90E-166B-43A4-8CEA-CD871AD93BCD}">
      <dsp:nvSpPr>
        <dsp:cNvPr id="0" name=""/>
        <dsp:cNvSpPr/>
      </dsp:nvSpPr>
      <dsp:spPr>
        <a:xfrm>
          <a:off x="1444033" y="2466"/>
          <a:ext cx="5796112" cy="125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18" tIns="132318" rIns="132318" bIns="1323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Contributed By </a:t>
          </a:r>
          <a:endParaRPr lang="en-US" sz="2200" kern="1200"/>
        </a:p>
      </dsp:txBody>
      <dsp:txXfrm>
        <a:off x="1444033" y="2466"/>
        <a:ext cx="5796112" cy="1250245"/>
      </dsp:txXfrm>
    </dsp:sp>
    <dsp:sp modelId="{301482F8-88E8-4038-9AD8-5C7C7D23C4BB}">
      <dsp:nvSpPr>
        <dsp:cNvPr id="0" name=""/>
        <dsp:cNvSpPr/>
      </dsp:nvSpPr>
      <dsp:spPr>
        <a:xfrm>
          <a:off x="0" y="1565273"/>
          <a:ext cx="7240146" cy="12502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EBD94-ECFF-445C-A026-56357873BC8F}">
      <dsp:nvSpPr>
        <dsp:cNvPr id="0" name=""/>
        <dsp:cNvSpPr/>
      </dsp:nvSpPr>
      <dsp:spPr>
        <a:xfrm>
          <a:off x="378199" y="1846579"/>
          <a:ext cx="687635" cy="68763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A0209-224E-4BDC-B9D7-50B46CEF0432}">
      <dsp:nvSpPr>
        <dsp:cNvPr id="0" name=""/>
        <dsp:cNvSpPr/>
      </dsp:nvSpPr>
      <dsp:spPr>
        <a:xfrm>
          <a:off x="1444033" y="1565273"/>
          <a:ext cx="5796112" cy="125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18" tIns="132318" rIns="132318" bIns="1323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Vikas Mishra (B.Tech 4</a:t>
          </a:r>
          <a:r>
            <a:rPr lang="en-IN" sz="2200" kern="1200" baseline="30000"/>
            <a:t>th</a:t>
          </a:r>
          <a:r>
            <a:rPr lang="en-IN" sz="2200" kern="1200"/>
            <a:t> Year )</a:t>
          </a:r>
          <a:endParaRPr lang="en-US" sz="2200" kern="1200"/>
        </a:p>
      </dsp:txBody>
      <dsp:txXfrm>
        <a:off x="1444033" y="1565273"/>
        <a:ext cx="5796112" cy="1250245"/>
      </dsp:txXfrm>
    </dsp:sp>
    <dsp:sp modelId="{EDB0F4DA-5D7D-431A-9F87-47D6F551AC83}">
      <dsp:nvSpPr>
        <dsp:cNvPr id="0" name=""/>
        <dsp:cNvSpPr/>
      </dsp:nvSpPr>
      <dsp:spPr>
        <a:xfrm>
          <a:off x="0" y="3128080"/>
          <a:ext cx="7240146" cy="12502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4D67F-3899-46AA-A4B5-46487C6D258B}">
      <dsp:nvSpPr>
        <dsp:cNvPr id="0" name=""/>
        <dsp:cNvSpPr/>
      </dsp:nvSpPr>
      <dsp:spPr>
        <a:xfrm>
          <a:off x="378199" y="3409385"/>
          <a:ext cx="687635" cy="6876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58E49-7AC3-4FB0-8784-6B938FE43094}">
      <dsp:nvSpPr>
        <dsp:cNvPr id="0" name=""/>
        <dsp:cNvSpPr/>
      </dsp:nvSpPr>
      <dsp:spPr>
        <a:xfrm>
          <a:off x="1444033" y="3128080"/>
          <a:ext cx="5796112" cy="125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18" tIns="132318" rIns="132318" bIns="1323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Sumit Kumar (B.Tech 4</a:t>
          </a:r>
          <a:r>
            <a:rPr lang="en-IN" sz="2200" kern="1200" baseline="30000"/>
            <a:t>th</a:t>
          </a:r>
          <a:r>
            <a:rPr lang="en-IN" sz="2200" kern="1200"/>
            <a:t> Year )</a:t>
          </a:r>
          <a:endParaRPr lang="en-US" sz="2200" kern="1200"/>
        </a:p>
      </dsp:txBody>
      <dsp:txXfrm>
        <a:off x="1444033" y="3128080"/>
        <a:ext cx="5796112" cy="1250245"/>
      </dsp:txXfrm>
    </dsp:sp>
    <dsp:sp modelId="{4F6C0A6B-5674-49AB-9F41-2C23363D30F5}">
      <dsp:nvSpPr>
        <dsp:cNvPr id="0" name=""/>
        <dsp:cNvSpPr/>
      </dsp:nvSpPr>
      <dsp:spPr>
        <a:xfrm>
          <a:off x="0" y="4690887"/>
          <a:ext cx="7240146" cy="12502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D2E75-D314-46EB-BD7D-C2F02B8CF507}">
      <dsp:nvSpPr>
        <dsp:cNvPr id="0" name=""/>
        <dsp:cNvSpPr/>
      </dsp:nvSpPr>
      <dsp:spPr>
        <a:xfrm>
          <a:off x="378199" y="4972192"/>
          <a:ext cx="687635" cy="6876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7EB26-B687-4DC2-A279-3C987A311E2C}">
      <dsp:nvSpPr>
        <dsp:cNvPr id="0" name=""/>
        <dsp:cNvSpPr/>
      </dsp:nvSpPr>
      <dsp:spPr>
        <a:xfrm>
          <a:off x="1444033" y="4690887"/>
          <a:ext cx="5796112" cy="1250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318" tIns="132318" rIns="132318" bIns="13231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Gaurav Agrawal Sir (Assistant Professor CSE Dept.)</a:t>
          </a:r>
          <a:endParaRPr lang="en-US" sz="2200" kern="1200"/>
        </a:p>
      </dsp:txBody>
      <dsp:txXfrm>
        <a:off x="1444033" y="4690887"/>
        <a:ext cx="5796112" cy="1250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2D98A-B491-48D0-8526-31C1B1187FF7}">
      <dsp:nvSpPr>
        <dsp:cNvPr id="0" name=""/>
        <dsp:cNvSpPr/>
      </dsp:nvSpPr>
      <dsp:spPr>
        <a:xfrm>
          <a:off x="924572" y="417763"/>
          <a:ext cx="746718" cy="746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248D5-1F53-47AD-AEC4-CF8F25221413}">
      <dsp:nvSpPr>
        <dsp:cNvPr id="0" name=""/>
        <dsp:cNvSpPr/>
      </dsp:nvSpPr>
      <dsp:spPr>
        <a:xfrm>
          <a:off x="123827" y="1654463"/>
          <a:ext cx="2547920" cy="88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Highlight its high-speed encryption and decryption capabilities</a:t>
          </a:r>
        </a:p>
      </dsp:txBody>
      <dsp:txXfrm>
        <a:off x="123827" y="1654463"/>
        <a:ext cx="2547920" cy="884528"/>
      </dsp:txXfrm>
    </dsp:sp>
    <dsp:sp modelId="{AA36A175-D8BF-400D-8B9B-A45DD036BD33}">
      <dsp:nvSpPr>
        <dsp:cNvPr id="0" name=""/>
        <dsp:cNvSpPr/>
      </dsp:nvSpPr>
      <dsp:spPr>
        <a:xfrm>
          <a:off x="3991862" y="530174"/>
          <a:ext cx="746718" cy="746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832CC-0458-4962-BAAC-7D972634D726}">
      <dsp:nvSpPr>
        <dsp:cNvPr id="0" name=""/>
        <dsp:cNvSpPr/>
      </dsp:nvSpPr>
      <dsp:spPr>
        <a:xfrm>
          <a:off x="3399300" y="1519484"/>
          <a:ext cx="1931844" cy="88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AES is highly efficient and can encrypt and decrypt data at high speeds, making it suitable for various applications, including securing sensitive data in transit or at rest</a:t>
          </a:r>
        </a:p>
      </dsp:txBody>
      <dsp:txXfrm>
        <a:off x="3399300" y="1519484"/>
        <a:ext cx="1931844" cy="884528"/>
      </dsp:txXfrm>
    </dsp:sp>
    <dsp:sp modelId="{C191B071-7508-46A2-BA22-C62048310799}">
      <dsp:nvSpPr>
        <dsp:cNvPr id="0" name=""/>
        <dsp:cNvSpPr/>
      </dsp:nvSpPr>
      <dsp:spPr>
        <a:xfrm>
          <a:off x="6893589" y="417760"/>
          <a:ext cx="746718" cy="746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0E996-5BC4-4946-8C00-DA56DC8CA82F}">
      <dsp:nvSpPr>
        <dsp:cNvPr id="0" name=""/>
        <dsp:cNvSpPr/>
      </dsp:nvSpPr>
      <dsp:spPr>
        <a:xfrm>
          <a:off x="6054898" y="1791063"/>
          <a:ext cx="2294301" cy="1290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AES is widely adopted and recognized as a standard encryption algorithm by organizations and governments worldwide, ensuring the confidentiality of sensitive information</a:t>
          </a:r>
        </a:p>
      </dsp:txBody>
      <dsp:txXfrm>
        <a:off x="6054898" y="1791063"/>
        <a:ext cx="2294301" cy="1290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61891-18C4-4F09-A46F-78794C93A901}">
      <dsp:nvSpPr>
        <dsp:cNvPr id="0" name=""/>
        <dsp:cNvSpPr/>
      </dsp:nvSpPr>
      <dsp:spPr>
        <a:xfrm>
          <a:off x="2277387" y="923424"/>
          <a:ext cx="492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2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0429" y="966530"/>
        <a:ext cx="26141" cy="5228"/>
      </dsp:txXfrm>
    </dsp:sp>
    <dsp:sp modelId="{50524E8E-054C-4752-8026-27D026B62B5C}">
      <dsp:nvSpPr>
        <dsp:cNvPr id="0" name=""/>
        <dsp:cNvSpPr/>
      </dsp:nvSpPr>
      <dsp:spPr>
        <a:xfrm>
          <a:off x="6038" y="287199"/>
          <a:ext cx="2273149" cy="1363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86" tIns="116919" rIns="111386" bIns="11691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Explain the key features and characteristics of the RSA algorithm</a:t>
          </a:r>
        </a:p>
      </dsp:txBody>
      <dsp:txXfrm>
        <a:off x="6038" y="287199"/>
        <a:ext cx="2273149" cy="1363889"/>
      </dsp:txXfrm>
    </dsp:sp>
    <dsp:sp modelId="{49E43DBD-A05E-4901-9E10-A57A1AD031B2}">
      <dsp:nvSpPr>
        <dsp:cNvPr id="0" name=""/>
        <dsp:cNvSpPr/>
      </dsp:nvSpPr>
      <dsp:spPr>
        <a:xfrm>
          <a:off x="5073361" y="923424"/>
          <a:ext cx="492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2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6402" y="966530"/>
        <a:ext cx="26141" cy="5228"/>
      </dsp:txXfrm>
    </dsp:sp>
    <dsp:sp modelId="{13A05070-583B-4246-8F3F-DFA7B0BF5DC9}">
      <dsp:nvSpPr>
        <dsp:cNvPr id="0" name=""/>
        <dsp:cNvSpPr/>
      </dsp:nvSpPr>
      <dsp:spPr>
        <a:xfrm>
          <a:off x="2802011" y="287199"/>
          <a:ext cx="2273149" cy="1363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86" tIns="116919" rIns="111386" bIns="11691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RSA is an asymmetric encryption algorithm that uses a pair of mathematically related keys: a public key for encryption and a private key for decryption</a:t>
          </a:r>
        </a:p>
      </dsp:txBody>
      <dsp:txXfrm>
        <a:off x="2802011" y="287199"/>
        <a:ext cx="2273149" cy="1363889"/>
      </dsp:txXfrm>
    </dsp:sp>
    <dsp:sp modelId="{269D2E08-4AE2-4CF6-8114-20575C39082E}">
      <dsp:nvSpPr>
        <dsp:cNvPr id="0" name=""/>
        <dsp:cNvSpPr/>
      </dsp:nvSpPr>
      <dsp:spPr>
        <a:xfrm>
          <a:off x="1142613" y="1649289"/>
          <a:ext cx="5591946" cy="492224"/>
        </a:xfrm>
        <a:custGeom>
          <a:avLst/>
          <a:gdLst/>
          <a:ahLst/>
          <a:cxnLst/>
          <a:rect l="0" t="0" r="0" b="0"/>
          <a:pathLst>
            <a:path>
              <a:moveTo>
                <a:pt x="5591946" y="0"/>
              </a:moveTo>
              <a:lnTo>
                <a:pt x="5591946" y="263212"/>
              </a:lnTo>
              <a:lnTo>
                <a:pt x="0" y="263212"/>
              </a:lnTo>
              <a:lnTo>
                <a:pt x="0" y="49222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98178" y="1892787"/>
        <a:ext cx="280816" cy="5228"/>
      </dsp:txXfrm>
    </dsp:sp>
    <dsp:sp modelId="{B263286E-D221-41CE-8F99-9C4321D91AB4}">
      <dsp:nvSpPr>
        <dsp:cNvPr id="0" name=""/>
        <dsp:cNvSpPr/>
      </dsp:nvSpPr>
      <dsp:spPr>
        <a:xfrm>
          <a:off x="5597985" y="287199"/>
          <a:ext cx="2273149" cy="1363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86" tIns="116919" rIns="111386" bIns="11691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is based on the computational difficulty of factoring large prime numbers</a:t>
          </a:r>
        </a:p>
      </dsp:txBody>
      <dsp:txXfrm>
        <a:off x="5597985" y="287199"/>
        <a:ext cx="2273149" cy="1363889"/>
      </dsp:txXfrm>
    </dsp:sp>
    <dsp:sp modelId="{6E05A6DB-32AE-4B66-ABA5-57CDD14049F9}">
      <dsp:nvSpPr>
        <dsp:cNvPr id="0" name=""/>
        <dsp:cNvSpPr/>
      </dsp:nvSpPr>
      <dsp:spPr>
        <a:xfrm>
          <a:off x="2277387" y="2810138"/>
          <a:ext cx="492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2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0429" y="2853243"/>
        <a:ext cx="26141" cy="5228"/>
      </dsp:txXfrm>
    </dsp:sp>
    <dsp:sp modelId="{B620B979-B47A-4F94-B31D-663918896ABC}">
      <dsp:nvSpPr>
        <dsp:cNvPr id="0" name=""/>
        <dsp:cNvSpPr/>
      </dsp:nvSpPr>
      <dsp:spPr>
        <a:xfrm>
          <a:off x="6038" y="2173913"/>
          <a:ext cx="2273149" cy="1363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86" tIns="116919" rIns="111386" bIns="11691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Discuss its asymmetric encryption nature</a:t>
          </a:r>
        </a:p>
      </dsp:txBody>
      <dsp:txXfrm>
        <a:off x="6038" y="2173913"/>
        <a:ext cx="2273149" cy="1363889"/>
      </dsp:txXfrm>
    </dsp:sp>
    <dsp:sp modelId="{1FFF9A31-CFFF-4F01-8A13-BE4A3790960B}">
      <dsp:nvSpPr>
        <dsp:cNvPr id="0" name=""/>
        <dsp:cNvSpPr/>
      </dsp:nvSpPr>
      <dsp:spPr>
        <a:xfrm>
          <a:off x="5073361" y="2810138"/>
          <a:ext cx="492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2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6402" y="2853243"/>
        <a:ext cx="26141" cy="5228"/>
      </dsp:txXfrm>
    </dsp:sp>
    <dsp:sp modelId="{E64DD92D-3C7A-47BE-B78B-AB25B8B06AA6}">
      <dsp:nvSpPr>
        <dsp:cNvPr id="0" name=""/>
        <dsp:cNvSpPr/>
      </dsp:nvSpPr>
      <dsp:spPr>
        <a:xfrm>
          <a:off x="2802011" y="2173913"/>
          <a:ext cx="2273149" cy="1363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86" tIns="116919" rIns="111386" bIns="11691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RSA employs two different keys for encryption and decryption, making it suitable for secure key exchange and digital signatures</a:t>
          </a:r>
        </a:p>
      </dsp:txBody>
      <dsp:txXfrm>
        <a:off x="2802011" y="2173913"/>
        <a:ext cx="2273149" cy="1363889"/>
      </dsp:txXfrm>
    </dsp:sp>
    <dsp:sp modelId="{46127189-FCED-4762-AE27-2910160D272D}">
      <dsp:nvSpPr>
        <dsp:cNvPr id="0" name=""/>
        <dsp:cNvSpPr/>
      </dsp:nvSpPr>
      <dsp:spPr>
        <a:xfrm>
          <a:off x="1142613" y="3536002"/>
          <a:ext cx="5591946" cy="492224"/>
        </a:xfrm>
        <a:custGeom>
          <a:avLst/>
          <a:gdLst/>
          <a:ahLst/>
          <a:cxnLst/>
          <a:rect l="0" t="0" r="0" b="0"/>
          <a:pathLst>
            <a:path>
              <a:moveTo>
                <a:pt x="5591946" y="0"/>
              </a:moveTo>
              <a:lnTo>
                <a:pt x="5591946" y="263212"/>
              </a:lnTo>
              <a:lnTo>
                <a:pt x="0" y="263212"/>
              </a:lnTo>
              <a:lnTo>
                <a:pt x="0" y="49222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98178" y="3779500"/>
        <a:ext cx="280816" cy="5228"/>
      </dsp:txXfrm>
    </dsp:sp>
    <dsp:sp modelId="{3545704C-50DF-42B9-BBDA-8234CBC7C164}">
      <dsp:nvSpPr>
        <dsp:cNvPr id="0" name=""/>
        <dsp:cNvSpPr/>
      </dsp:nvSpPr>
      <dsp:spPr>
        <a:xfrm>
          <a:off x="5597985" y="2173913"/>
          <a:ext cx="2273149" cy="1363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86" tIns="116919" rIns="111386" bIns="11691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Emphasize its use for secure key exchange and digital signatures</a:t>
          </a:r>
        </a:p>
      </dsp:txBody>
      <dsp:txXfrm>
        <a:off x="5597985" y="2173913"/>
        <a:ext cx="2273149" cy="1363889"/>
      </dsp:txXfrm>
    </dsp:sp>
    <dsp:sp modelId="{BECC9594-7875-4FDD-AE07-890E5B2A32C4}">
      <dsp:nvSpPr>
        <dsp:cNvPr id="0" name=""/>
        <dsp:cNvSpPr/>
      </dsp:nvSpPr>
      <dsp:spPr>
        <a:xfrm>
          <a:off x="2277387" y="4696851"/>
          <a:ext cx="492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22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0429" y="4739957"/>
        <a:ext cx="26141" cy="5228"/>
      </dsp:txXfrm>
    </dsp:sp>
    <dsp:sp modelId="{0213AAC9-7722-483E-A83B-D0A49BF7B5C4}">
      <dsp:nvSpPr>
        <dsp:cNvPr id="0" name=""/>
        <dsp:cNvSpPr/>
      </dsp:nvSpPr>
      <dsp:spPr>
        <a:xfrm>
          <a:off x="6038" y="4060626"/>
          <a:ext cx="2273149" cy="1363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86" tIns="116919" rIns="111386" bIns="11691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RSA enables secure communication by allowing two parties to exchange a shared secret key without transmitting it directly</a:t>
          </a:r>
        </a:p>
      </dsp:txBody>
      <dsp:txXfrm>
        <a:off x="6038" y="4060626"/>
        <a:ext cx="2273149" cy="1363889"/>
      </dsp:txXfrm>
    </dsp:sp>
    <dsp:sp modelId="{07A76864-60B5-44B6-8757-31F92C714156}">
      <dsp:nvSpPr>
        <dsp:cNvPr id="0" name=""/>
        <dsp:cNvSpPr/>
      </dsp:nvSpPr>
      <dsp:spPr>
        <a:xfrm>
          <a:off x="2802011" y="4060626"/>
          <a:ext cx="2273149" cy="13638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86" tIns="116919" rIns="111386" bIns="116919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It also supports digital signatures, ensuring data integrity and authenticity</a:t>
          </a:r>
        </a:p>
      </dsp:txBody>
      <dsp:txXfrm>
        <a:off x="2802011" y="4060626"/>
        <a:ext cx="2273149" cy="13638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20F9A-DF50-4AB5-8580-4C7C048D7825}">
      <dsp:nvSpPr>
        <dsp:cNvPr id="0" name=""/>
        <dsp:cNvSpPr/>
      </dsp:nvSpPr>
      <dsp:spPr>
        <a:xfrm>
          <a:off x="0" y="614481"/>
          <a:ext cx="7949564" cy="11344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C117E-6E7D-40FB-8A55-66C8F9794E7D}">
      <dsp:nvSpPr>
        <dsp:cNvPr id="0" name=""/>
        <dsp:cNvSpPr/>
      </dsp:nvSpPr>
      <dsp:spPr>
        <a:xfrm>
          <a:off x="343164" y="869727"/>
          <a:ext cx="623934" cy="623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B4E05-3F06-45D1-94F2-5E3ECD319177}">
      <dsp:nvSpPr>
        <dsp:cNvPr id="0" name=""/>
        <dsp:cNvSpPr/>
      </dsp:nvSpPr>
      <dsp:spPr>
        <a:xfrm>
          <a:off x="1310263" y="614481"/>
          <a:ext cx="6639300" cy="1134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60" tIns="120060" rIns="120060" bIns="12006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Highlight its importance in ensuring data integrity and authenticity</a:t>
          </a:r>
        </a:p>
      </dsp:txBody>
      <dsp:txXfrm>
        <a:off x="1310263" y="614481"/>
        <a:ext cx="6639300" cy="1134427"/>
      </dsp:txXfrm>
    </dsp:sp>
    <dsp:sp modelId="{59B92936-5DCD-4795-B3DD-8BD0C750EC9A}">
      <dsp:nvSpPr>
        <dsp:cNvPr id="0" name=""/>
        <dsp:cNvSpPr/>
      </dsp:nvSpPr>
      <dsp:spPr>
        <a:xfrm>
          <a:off x="0" y="2032515"/>
          <a:ext cx="7949564" cy="11344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88D97-F6CF-44FE-9A87-8EBFC638EA3A}">
      <dsp:nvSpPr>
        <dsp:cNvPr id="0" name=""/>
        <dsp:cNvSpPr/>
      </dsp:nvSpPr>
      <dsp:spPr>
        <a:xfrm>
          <a:off x="343164" y="2287761"/>
          <a:ext cx="623934" cy="623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37E8B-1CC1-4106-A534-86F18F54E07A}">
      <dsp:nvSpPr>
        <dsp:cNvPr id="0" name=""/>
        <dsp:cNvSpPr/>
      </dsp:nvSpPr>
      <dsp:spPr>
        <a:xfrm>
          <a:off x="1310263" y="2032515"/>
          <a:ext cx="6639300" cy="1134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060" tIns="120060" rIns="120060" bIns="12006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RSA's ability to verify the integrity and authenticity of data makes it valuable for applications such as secure communication and verifying the source of information</a:t>
          </a:r>
        </a:p>
      </dsp:txBody>
      <dsp:txXfrm>
        <a:off x="1310263" y="2032515"/>
        <a:ext cx="6639300" cy="11344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CCB9E-1D3F-4B76-9ED5-6E5D36DF6BDE}">
      <dsp:nvSpPr>
        <dsp:cNvPr id="0" name=""/>
        <dsp:cNvSpPr/>
      </dsp:nvSpPr>
      <dsp:spPr>
        <a:xfrm>
          <a:off x="0" y="405"/>
          <a:ext cx="5929422" cy="9489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98D86-05C6-4D3B-A7E5-659FB77A9EDB}">
      <dsp:nvSpPr>
        <dsp:cNvPr id="0" name=""/>
        <dsp:cNvSpPr/>
      </dsp:nvSpPr>
      <dsp:spPr>
        <a:xfrm>
          <a:off x="287064" y="213924"/>
          <a:ext cx="521935" cy="521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9FE77-91F1-448C-A44F-E4636CC349C6}">
      <dsp:nvSpPr>
        <dsp:cNvPr id="0" name=""/>
        <dsp:cNvSpPr/>
      </dsp:nvSpPr>
      <dsp:spPr>
        <a:xfrm>
          <a:off x="1096064" y="405"/>
          <a:ext cx="4833357" cy="94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33" tIns="100433" rIns="100433" bIns="1004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Step 2: Encrypt the message using AES and the symmetric key</a:t>
          </a:r>
        </a:p>
      </dsp:txBody>
      <dsp:txXfrm>
        <a:off x="1096064" y="405"/>
        <a:ext cx="4833357" cy="948973"/>
      </dsp:txXfrm>
    </dsp:sp>
    <dsp:sp modelId="{CC8CC827-BB9E-47A5-8EE4-A419F33B80FA}">
      <dsp:nvSpPr>
        <dsp:cNvPr id="0" name=""/>
        <dsp:cNvSpPr/>
      </dsp:nvSpPr>
      <dsp:spPr>
        <a:xfrm>
          <a:off x="0" y="1186622"/>
          <a:ext cx="5929422" cy="9489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6E911-A0D6-49BA-8B02-6F0EA12E369E}">
      <dsp:nvSpPr>
        <dsp:cNvPr id="0" name=""/>
        <dsp:cNvSpPr/>
      </dsp:nvSpPr>
      <dsp:spPr>
        <a:xfrm>
          <a:off x="287064" y="1400141"/>
          <a:ext cx="521935" cy="521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DD2DF-5EAC-45CD-A099-13C175AA7CE1}">
      <dsp:nvSpPr>
        <dsp:cNvPr id="0" name=""/>
        <dsp:cNvSpPr/>
      </dsp:nvSpPr>
      <dsp:spPr>
        <a:xfrm>
          <a:off x="1096064" y="1186622"/>
          <a:ext cx="4833357" cy="94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33" tIns="100433" rIns="100433" bIns="1004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Once the symmetric key is generated, the message is encrypted using AES symmetric encryption</a:t>
          </a:r>
        </a:p>
      </dsp:txBody>
      <dsp:txXfrm>
        <a:off x="1096064" y="1186622"/>
        <a:ext cx="4833357" cy="948973"/>
      </dsp:txXfrm>
    </dsp:sp>
    <dsp:sp modelId="{9FCA0E55-DBEE-4C89-B407-09CBBFA62346}">
      <dsp:nvSpPr>
        <dsp:cNvPr id="0" name=""/>
        <dsp:cNvSpPr/>
      </dsp:nvSpPr>
      <dsp:spPr>
        <a:xfrm>
          <a:off x="0" y="2372839"/>
          <a:ext cx="5929422" cy="9489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F99BB-7182-4E05-A92C-3EE59E81A084}">
      <dsp:nvSpPr>
        <dsp:cNvPr id="0" name=""/>
        <dsp:cNvSpPr/>
      </dsp:nvSpPr>
      <dsp:spPr>
        <a:xfrm>
          <a:off x="287064" y="2586358"/>
          <a:ext cx="521935" cy="521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57CF9-B190-4EF5-B888-23C4F4C863AB}">
      <dsp:nvSpPr>
        <dsp:cNvPr id="0" name=""/>
        <dsp:cNvSpPr/>
      </dsp:nvSpPr>
      <dsp:spPr>
        <a:xfrm>
          <a:off x="1096064" y="2372839"/>
          <a:ext cx="4833357" cy="94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33" tIns="100433" rIns="100433" bIns="1004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AES operates on blocks of data and applies a series of substitution, permutation, and mixing operations to scramble the data securely</a:t>
          </a:r>
        </a:p>
      </dsp:txBody>
      <dsp:txXfrm>
        <a:off x="1096064" y="2372839"/>
        <a:ext cx="4833357" cy="9489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CF0FC-E957-4718-AE1C-3266AC3B082C}">
      <dsp:nvSpPr>
        <dsp:cNvPr id="0" name=""/>
        <dsp:cNvSpPr/>
      </dsp:nvSpPr>
      <dsp:spPr>
        <a:xfrm>
          <a:off x="0" y="0"/>
          <a:ext cx="9482027" cy="12859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4: Combine the encrypted message and encrypted symmetric key</a:t>
          </a:r>
        </a:p>
      </dsp:txBody>
      <dsp:txXfrm>
        <a:off x="37664" y="37664"/>
        <a:ext cx="8094409" cy="1210600"/>
      </dsp:txXfrm>
    </dsp:sp>
    <dsp:sp modelId="{C289D34E-5B59-43B5-9078-B49F4F57EB37}">
      <dsp:nvSpPr>
        <dsp:cNvPr id="0" name=""/>
        <dsp:cNvSpPr/>
      </dsp:nvSpPr>
      <dsp:spPr>
        <a:xfrm>
          <a:off x="836649" y="1500249"/>
          <a:ext cx="9482027" cy="12859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encrypted message and the encrypted symmetric key are combined into a single package</a:t>
          </a:r>
        </a:p>
      </dsp:txBody>
      <dsp:txXfrm>
        <a:off x="874313" y="1537913"/>
        <a:ext cx="7734196" cy="1210600"/>
      </dsp:txXfrm>
    </dsp:sp>
    <dsp:sp modelId="{4BB9C078-FE9A-469B-A533-6499B158A16E}">
      <dsp:nvSpPr>
        <dsp:cNvPr id="0" name=""/>
        <dsp:cNvSpPr/>
      </dsp:nvSpPr>
      <dsp:spPr>
        <a:xfrm>
          <a:off x="1673298" y="3000498"/>
          <a:ext cx="9482027" cy="12859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combined package contains both the encrypted message and the encrypted symmetric key required for decryption</a:t>
          </a:r>
        </a:p>
      </dsp:txBody>
      <dsp:txXfrm>
        <a:off x="1710962" y="3038162"/>
        <a:ext cx="7734196" cy="1210600"/>
      </dsp:txXfrm>
    </dsp:sp>
    <dsp:sp modelId="{EEBA1D30-C2F2-4B59-96F7-E768930C11D4}">
      <dsp:nvSpPr>
        <dsp:cNvPr id="0" name=""/>
        <dsp:cNvSpPr/>
      </dsp:nvSpPr>
      <dsp:spPr>
        <a:xfrm>
          <a:off x="8646173" y="975162"/>
          <a:ext cx="835853" cy="8358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834240" y="975162"/>
        <a:ext cx="459719" cy="628979"/>
      </dsp:txXfrm>
    </dsp:sp>
    <dsp:sp modelId="{BE70D35C-6CCF-4801-BB19-8AF30DC7F305}">
      <dsp:nvSpPr>
        <dsp:cNvPr id="0" name=""/>
        <dsp:cNvSpPr/>
      </dsp:nvSpPr>
      <dsp:spPr>
        <a:xfrm>
          <a:off x="9482823" y="2466838"/>
          <a:ext cx="835853" cy="83585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9670890" y="2466838"/>
        <a:ext cx="459719" cy="6289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13459-D897-4269-B15F-52090CC363E6}">
      <dsp:nvSpPr>
        <dsp:cNvPr id="0" name=""/>
        <dsp:cNvSpPr/>
      </dsp:nvSpPr>
      <dsp:spPr>
        <a:xfrm>
          <a:off x="0" y="0"/>
          <a:ext cx="9724136" cy="14066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5: Transmit the combined message to the recipient</a:t>
          </a:r>
        </a:p>
      </dsp:txBody>
      <dsp:txXfrm>
        <a:off x="41199" y="41199"/>
        <a:ext cx="8206250" cy="1324254"/>
      </dsp:txXfrm>
    </dsp:sp>
    <dsp:sp modelId="{0E585E43-E103-4194-B89A-69E3A4B0CF89}">
      <dsp:nvSpPr>
        <dsp:cNvPr id="0" name=""/>
        <dsp:cNvSpPr/>
      </dsp:nvSpPr>
      <dsp:spPr>
        <a:xfrm>
          <a:off x="858012" y="1641094"/>
          <a:ext cx="9724136" cy="14066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combined package, containing the encrypted message and encrypted symmetric key, is transmitted securely to the intended recipient</a:t>
          </a:r>
        </a:p>
      </dsp:txBody>
      <dsp:txXfrm>
        <a:off x="899211" y="1682293"/>
        <a:ext cx="7869402" cy="1324254"/>
      </dsp:txXfrm>
    </dsp:sp>
    <dsp:sp modelId="{2AEF3D1C-F134-418C-874B-82BDA48A4482}">
      <dsp:nvSpPr>
        <dsp:cNvPr id="0" name=""/>
        <dsp:cNvSpPr/>
      </dsp:nvSpPr>
      <dsp:spPr>
        <a:xfrm>
          <a:off x="1716024" y="3282188"/>
          <a:ext cx="9724136" cy="14066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transmission can occur over a network or through any secure communication channel</a:t>
          </a:r>
        </a:p>
      </dsp:txBody>
      <dsp:txXfrm>
        <a:off x="1757223" y="3323387"/>
        <a:ext cx="7869402" cy="1324254"/>
      </dsp:txXfrm>
    </dsp:sp>
    <dsp:sp modelId="{0B12FE61-366C-4EC2-B070-13212BC3724A}">
      <dsp:nvSpPr>
        <dsp:cNvPr id="0" name=""/>
        <dsp:cNvSpPr/>
      </dsp:nvSpPr>
      <dsp:spPr>
        <a:xfrm>
          <a:off x="8809812" y="1066711"/>
          <a:ext cx="914323" cy="91432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15535" y="1066711"/>
        <a:ext cx="502877" cy="688028"/>
      </dsp:txXfrm>
    </dsp:sp>
    <dsp:sp modelId="{9872CC49-6114-483F-84D7-46FE1B3F65F8}">
      <dsp:nvSpPr>
        <dsp:cNvPr id="0" name=""/>
        <dsp:cNvSpPr/>
      </dsp:nvSpPr>
      <dsp:spPr>
        <a:xfrm>
          <a:off x="9667824" y="2698427"/>
          <a:ext cx="914323" cy="91432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873547" y="2698427"/>
        <a:ext cx="502877" cy="6880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D8D00-3845-47D4-B3FE-BC784EAABD62}">
      <dsp:nvSpPr>
        <dsp:cNvPr id="0" name=""/>
        <dsp:cNvSpPr/>
      </dsp:nvSpPr>
      <dsp:spPr>
        <a:xfrm>
          <a:off x="0" y="556"/>
          <a:ext cx="7660640" cy="13030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ECEBC-FC57-4BE8-B1A1-D5BEFF9F1395}">
      <dsp:nvSpPr>
        <dsp:cNvPr id="0" name=""/>
        <dsp:cNvSpPr/>
      </dsp:nvSpPr>
      <dsp:spPr>
        <a:xfrm>
          <a:off x="394176" y="293746"/>
          <a:ext cx="716685" cy="7166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4464C-3A37-4389-8329-2856231900A8}">
      <dsp:nvSpPr>
        <dsp:cNvPr id="0" name=""/>
        <dsp:cNvSpPr/>
      </dsp:nvSpPr>
      <dsp:spPr>
        <a:xfrm>
          <a:off x="1505039" y="556"/>
          <a:ext cx="6155600" cy="1303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08" tIns="137908" rIns="137908" bIns="1379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Step 6: Recipient decrypts the symmetric key using their private RSA key</a:t>
          </a:r>
        </a:p>
      </dsp:txBody>
      <dsp:txXfrm>
        <a:off x="1505039" y="556"/>
        <a:ext cx="6155600" cy="1303064"/>
      </dsp:txXfrm>
    </dsp:sp>
    <dsp:sp modelId="{CE7F1F27-2078-4736-9F40-9601DF9C526A}">
      <dsp:nvSpPr>
        <dsp:cNvPr id="0" name=""/>
        <dsp:cNvSpPr/>
      </dsp:nvSpPr>
      <dsp:spPr>
        <a:xfrm>
          <a:off x="0" y="1629387"/>
          <a:ext cx="7660640" cy="13030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7C3BD-CFF8-4B6D-9D01-46B4D952322E}">
      <dsp:nvSpPr>
        <dsp:cNvPr id="0" name=""/>
        <dsp:cNvSpPr/>
      </dsp:nvSpPr>
      <dsp:spPr>
        <a:xfrm>
          <a:off x="394176" y="1922576"/>
          <a:ext cx="716685" cy="7166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83977-E205-48E5-BCDE-4C0CC6DA497B}">
      <dsp:nvSpPr>
        <dsp:cNvPr id="0" name=""/>
        <dsp:cNvSpPr/>
      </dsp:nvSpPr>
      <dsp:spPr>
        <a:xfrm>
          <a:off x="1505039" y="1629387"/>
          <a:ext cx="6155600" cy="1303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08" tIns="137908" rIns="137908" bIns="1379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Upon receiving the combined package, the recipient uses their private RSA key to decrypt the encrypted symmetric key</a:t>
          </a:r>
        </a:p>
      </dsp:txBody>
      <dsp:txXfrm>
        <a:off x="1505039" y="1629387"/>
        <a:ext cx="6155600" cy="1303064"/>
      </dsp:txXfrm>
    </dsp:sp>
    <dsp:sp modelId="{D8724774-D210-44F9-905A-7C1BD09AD5A4}">
      <dsp:nvSpPr>
        <dsp:cNvPr id="0" name=""/>
        <dsp:cNvSpPr/>
      </dsp:nvSpPr>
      <dsp:spPr>
        <a:xfrm>
          <a:off x="0" y="3258217"/>
          <a:ext cx="7660640" cy="13030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C1891-6020-4171-A45B-962D46B41E80}">
      <dsp:nvSpPr>
        <dsp:cNvPr id="0" name=""/>
        <dsp:cNvSpPr/>
      </dsp:nvSpPr>
      <dsp:spPr>
        <a:xfrm>
          <a:off x="394176" y="3551407"/>
          <a:ext cx="716685" cy="7166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EE1F4-6C80-4597-A838-F02CA86A1330}">
      <dsp:nvSpPr>
        <dsp:cNvPr id="0" name=""/>
        <dsp:cNvSpPr/>
      </dsp:nvSpPr>
      <dsp:spPr>
        <a:xfrm>
          <a:off x="1505039" y="3258217"/>
          <a:ext cx="6155600" cy="1303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08" tIns="137908" rIns="137908" bIns="13790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Only the recipient possesses the private key necessary for decryption, ensuring confidentiality and secure key retrieval</a:t>
          </a:r>
        </a:p>
      </dsp:txBody>
      <dsp:txXfrm>
        <a:off x="1505039" y="3258217"/>
        <a:ext cx="6155600" cy="13030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614CE-F341-419F-B4FE-054A7EDE36C8}">
      <dsp:nvSpPr>
        <dsp:cNvPr id="0" name=""/>
        <dsp:cNvSpPr/>
      </dsp:nvSpPr>
      <dsp:spPr>
        <a:xfrm>
          <a:off x="0" y="502"/>
          <a:ext cx="10334847" cy="11753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4934C-0684-4E18-B385-99173958FE07}">
      <dsp:nvSpPr>
        <dsp:cNvPr id="0" name=""/>
        <dsp:cNvSpPr/>
      </dsp:nvSpPr>
      <dsp:spPr>
        <a:xfrm>
          <a:off x="355549" y="264960"/>
          <a:ext cx="646453" cy="64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9BA5C-2173-4F57-A48C-191A58CEC2EF}">
      <dsp:nvSpPr>
        <dsp:cNvPr id="0" name=""/>
        <dsp:cNvSpPr/>
      </dsp:nvSpPr>
      <dsp:spPr>
        <a:xfrm>
          <a:off x="1357552" y="502"/>
          <a:ext cx="8977294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7: Recipient decrypts the message using the decrypted symmetric key and AES</a:t>
          </a:r>
        </a:p>
      </dsp:txBody>
      <dsp:txXfrm>
        <a:off x="1357552" y="502"/>
        <a:ext cx="8977294" cy="1175370"/>
      </dsp:txXfrm>
    </dsp:sp>
    <dsp:sp modelId="{DDCD9FAE-1A2C-4168-9D13-94303F8E22BC}">
      <dsp:nvSpPr>
        <dsp:cNvPr id="0" name=""/>
        <dsp:cNvSpPr/>
      </dsp:nvSpPr>
      <dsp:spPr>
        <a:xfrm>
          <a:off x="0" y="1469714"/>
          <a:ext cx="10334847" cy="11753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D881A-3DC5-4F76-919B-B643E8FA021A}">
      <dsp:nvSpPr>
        <dsp:cNvPr id="0" name=""/>
        <dsp:cNvSpPr/>
      </dsp:nvSpPr>
      <dsp:spPr>
        <a:xfrm>
          <a:off x="355549" y="1734173"/>
          <a:ext cx="646453" cy="64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5C828-3FFF-402F-846C-5732CC97C8FD}">
      <dsp:nvSpPr>
        <dsp:cNvPr id="0" name=""/>
        <dsp:cNvSpPr/>
      </dsp:nvSpPr>
      <dsp:spPr>
        <a:xfrm>
          <a:off x="1357552" y="1469714"/>
          <a:ext cx="8977294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With the symmetric key successfully decrypted, the recipient can now decrypt the message using AES symmetric decryption</a:t>
          </a:r>
        </a:p>
      </dsp:txBody>
      <dsp:txXfrm>
        <a:off x="1357552" y="1469714"/>
        <a:ext cx="8977294" cy="1175370"/>
      </dsp:txXfrm>
    </dsp:sp>
    <dsp:sp modelId="{3D48DAC5-6BCE-4F94-B1F3-8EA64425AF73}">
      <dsp:nvSpPr>
        <dsp:cNvPr id="0" name=""/>
        <dsp:cNvSpPr/>
      </dsp:nvSpPr>
      <dsp:spPr>
        <a:xfrm>
          <a:off x="0" y="2938927"/>
          <a:ext cx="10334847" cy="11753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725F6-5D73-4A76-910F-98E7A2D623D1}">
      <dsp:nvSpPr>
        <dsp:cNvPr id="0" name=""/>
        <dsp:cNvSpPr/>
      </dsp:nvSpPr>
      <dsp:spPr>
        <a:xfrm>
          <a:off x="355549" y="3203385"/>
          <a:ext cx="646453" cy="64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CC425-36FA-4373-8537-E46991ADEB10}">
      <dsp:nvSpPr>
        <dsp:cNvPr id="0" name=""/>
        <dsp:cNvSpPr/>
      </dsp:nvSpPr>
      <dsp:spPr>
        <a:xfrm>
          <a:off x="1357552" y="2938927"/>
          <a:ext cx="8977294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AES applies the inverse operations to recover the original data from the encrypted form</a:t>
          </a:r>
        </a:p>
      </dsp:txBody>
      <dsp:txXfrm>
        <a:off x="1357552" y="2938927"/>
        <a:ext cx="8977294" cy="1175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61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7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3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2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1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9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May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May 26,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9387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3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5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9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 descr="Green Lock In A 3D Electronic System">
            <a:extLst>
              <a:ext uri="{FF2B5EF4-FFF2-40B4-BE49-F238E27FC236}">
                <a16:creationId xmlns:a16="http://schemas.microsoft.com/office/drawing/2014/main" id="{FC8D3D36-8199-1A03-E524-652F3183DB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BF693DF1-B9D2-64BA-1BDB-BD766E0D8D49}"/>
              </a:ext>
            </a:extLst>
          </p:cNvPr>
          <p:cNvSpPr txBox="1">
            <a:spLocks/>
          </p:cNvSpPr>
          <p:nvPr/>
        </p:nvSpPr>
        <p:spPr>
          <a:xfrm>
            <a:off x="638176" y="4999620"/>
            <a:ext cx="11087100" cy="126261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 cap="all" spc="7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002060"/>
                </a:solidFill>
                <a:latin typeface="Algerian" panose="04020705040A02060702" pitchFamily="82" charset="0"/>
              </a:rPr>
              <a:t> Hybrid Encryption: Combining AES and RSA Algorithms</a:t>
            </a:r>
          </a:p>
        </p:txBody>
      </p:sp>
    </p:spTree>
    <p:extLst>
      <p:ext uri="{BB962C8B-B14F-4D97-AF65-F5344CB8AC3E}">
        <p14:creationId xmlns:p14="http://schemas.microsoft.com/office/powerpoint/2010/main" val="202433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">
            <a:extLst>
              <a:ext uri="{FF2B5EF4-FFF2-40B4-BE49-F238E27FC236}">
                <a16:creationId xmlns:a16="http://schemas.microsoft.com/office/drawing/2014/main" id="{FD626742-F5D0-BDE3-3D8E-B717A7C11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80237" y="2621381"/>
          <a:ext cx="5929422" cy="3322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DAD9349E-D4B3-5603-96A2-D7D6B7A6661C}"/>
              </a:ext>
            </a:extLst>
          </p:cNvPr>
          <p:cNvSpPr txBox="1">
            <a:spLocks/>
          </p:cNvSpPr>
          <p:nvPr/>
        </p:nvSpPr>
        <p:spPr>
          <a:xfrm>
            <a:off x="-499110" y="244340"/>
            <a:ext cx="9113520" cy="11585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Encryption Process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A closeup of a key and a keyhole">
            <a:extLst>
              <a:ext uri="{FF2B5EF4-FFF2-40B4-BE49-F238E27FC236}">
                <a16:creationId xmlns:a16="http://schemas.microsoft.com/office/drawing/2014/main" id="{16E4E46E-A9F5-530E-CC8C-EF53C7E42D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981" r="4747" b="-4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9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6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0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2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3" y="3587284"/>
            <a:ext cx="250197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5254" y="969296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2288F665-6A63-240D-3A14-8A4C5C4E0F51}"/>
              </a:ext>
            </a:extLst>
          </p:cNvPr>
          <p:cNvSpPr txBox="1">
            <a:spLocks/>
          </p:cNvSpPr>
          <p:nvPr/>
        </p:nvSpPr>
        <p:spPr>
          <a:xfrm>
            <a:off x="409518" y="586855"/>
            <a:ext cx="3258570" cy="338749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Encryption Process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81727" y="833535"/>
            <a:ext cx="3025303" cy="5361991"/>
          </a:xfrm>
        </p:spPr>
        <p:txBody>
          <a:bodyPr vert="horz" lIns="0" tIns="0" rIns="0" bIns="0" rtlCol="0" anchor="ctr">
            <a:normAutofit/>
          </a:bodyPr>
          <a:lstStyle/>
          <a:p>
            <a:pPr lvl="0"/>
            <a:r>
              <a:rPr lang="en-US" sz="1800" dirty="0"/>
              <a:t>Step 3: Encrypt the symmetric key using RSA and the recipient's public key</a:t>
            </a:r>
          </a:p>
          <a:p>
            <a:pPr lvl="0"/>
            <a:r>
              <a:rPr lang="en-US" sz="1800" dirty="0"/>
              <a:t>To ensure secure key exchange, the symmetric encryption key is encrypted using RSA asymmetric encryption</a:t>
            </a:r>
          </a:p>
          <a:p>
            <a:pPr lvl="0"/>
            <a:r>
              <a:rPr lang="en-US" sz="1800" dirty="0"/>
              <a:t>The recipient's public key is used for encryption, ensuring only the recipient with the corresponding private key can decrypt the symmetric key</a:t>
            </a:r>
          </a:p>
        </p:txBody>
      </p:sp>
      <p:pic>
        <p:nvPicPr>
          <p:cNvPr id="16" name="Picture 15" descr="Padlock on computer motherboard">
            <a:extLst>
              <a:ext uri="{FF2B5EF4-FFF2-40B4-BE49-F238E27FC236}">
                <a16:creationId xmlns:a16="http://schemas.microsoft.com/office/drawing/2014/main" id="{5C9BF438-8E46-3FBF-4D4C-8BF117294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8" r="43606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4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E26E519D-3A17-F5BE-229A-2EA741C717CD}"/>
              </a:ext>
            </a:extLst>
          </p:cNvPr>
          <p:cNvSpPr txBox="1">
            <a:spLocks/>
          </p:cNvSpPr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Encryption Process</a:t>
            </a:r>
          </a:p>
        </p:txBody>
      </p:sp>
      <p:graphicFrame>
        <p:nvGraphicFramePr>
          <p:cNvPr id="16" name="Content Placeholder">
            <a:extLst>
              <a:ext uri="{FF2B5EF4-FFF2-40B4-BE49-F238E27FC236}">
                <a16:creationId xmlns:a16="http://schemas.microsoft.com/office/drawing/2014/main" id="{6CA63E01-E255-8B80-3526-3C16511C8E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465530"/>
              </p:ext>
            </p:extLst>
          </p:nvPr>
        </p:nvGraphicFramePr>
        <p:xfrm>
          <a:off x="579474" y="1965517"/>
          <a:ext cx="11155326" cy="4286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6416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D590243-EE05-82C6-991D-AAEF003B20AE}"/>
              </a:ext>
            </a:extLst>
          </p:cNvPr>
          <p:cNvSpPr txBox="1">
            <a:spLocks/>
          </p:cNvSpPr>
          <p:nvPr/>
        </p:nvSpPr>
        <p:spPr>
          <a:xfrm>
            <a:off x="1157084" y="374427"/>
            <a:ext cx="10374517" cy="9715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Encryption Process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21781CEA-F655-F1E9-E869-03B538C43F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909124"/>
              </p:ext>
            </p:extLst>
          </p:nvPr>
        </p:nvGraphicFramePr>
        <p:xfrm>
          <a:off x="375919" y="1745335"/>
          <a:ext cx="11440161" cy="4688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544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">
            <a:extLst>
              <a:ext uri="{FF2B5EF4-FFF2-40B4-BE49-F238E27FC236}">
                <a16:creationId xmlns:a16="http://schemas.microsoft.com/office/drawing/2014/main" id="{4A13CFA6-2F6C-6471-6947-22939B409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251894"/>
              </p:ext>
            </p:extLst>
          </p:nvPr>
        </p:nvGraphicFramePr>
        <p:xfrm>
          <a:off x="254000" y="1757680"/>
          <a:ext cx="7660640" cy="4561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Key on a blueprint for a house">
            <a:extLst>
              <a:ext uri="{FF2B5EF4-FFF2-40B4-BE49-F238E27FC236}">
                <a16:creationId xmlns:a16="http://schemas.microsoft.com/office/drawing/2014/main" id="{761AB316-1F24-DC25-B6CF-C8B889448C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46" r="18921" b="5"/>
          <a:stretch/>
        </p:blipFill>
        <p:spPr>
          <a:xfrm>
            <a:off x="8341360" y="-12515"/>
            <a:ext cx="3850640" cy="6418631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5C3AD71A-0BB1-07B1-061F-B93656311179}"/>
              </a:ext>
            </a:extLst>
          </p:cNvPr>
          <p:cNvSpPr txBox="1">
            <a:spLocks/>
          </p:cNvSpPr>
          <p:nvPr/>
        </p:nvSpPr>
        <p:spPr>
          <a:xfrm>
            <a:off x="-499110" y="244340"/>
            <a:ext cx="9113520" cy="11585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Encryption Process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687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C4AFFA-9868-4B7D-9F63-93C34D362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71601" y="457200"/>
            <a:ext cx="9549442" cy="101009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dirty="0"/>
              <a:t>Title: Hybrid Encryption 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CCFE6-8D32-4963-9B5D-E74204429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14B78-940D-4BE3-A24D-B003E1C9C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94F685CF-04AF-A9A3-211D-B2DD0F44E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278836"/>
              </p:ext>
            </p:extLst>
          </p:nvPr>
        </p:nvGraphicFramePr>
        <p:xfrm>
          <a:off x="898451" y="1834632"/>
          <a:ext cx="10334847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652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0" y="352333"/>
            <a:ext cx="8115300" cy="135852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Advantages of Hybrid Encryption Using </a:t>
            </a:r>
            <a:b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AES and RSA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ansparent padlock">
            <a:extLst>
              <a:ext uri="{FF2B5EF4-FFF2-40B4-BE49-F238E27FC236}">
                <a16:creationId xmlns:a16="http://schemas.microsoft.com/office/drawing/2014/main" id="{FBA6DFDB-61BC-8AAE-2C2F-5A5FA4A5E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r="44395" b="2"/>
          <a:stretch/>
        </p:blipFill>
        <p:spPr>
          <a:xfrm>
            <a:off x="8477250" y="-12515"/>
            <a:ext cx="3714750" cy="6418631"/>
          </a:xfrm>
          <a:prstGeom prst="rect">
            <a:avLst/>
          </a:prstGeom>
        </p:spPr>
      </p:pic>
      <p:graphicFrame>
        <p:nvGraphicFramePr>
          <p:cNvPr id="16" name="Content Placeholder">
            <a:extLst>
              <a:ext uri="{FF2B5EF4-FFF2-40B4-BE49-F238E27FC236}">
                <a16:creationId xmlns:a16="http://schemas.microsoft.com/office/drawing/2014/main" id="{72B4AE34-5DF1-FEE4-70AD-BD2AD30030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744918"/>
              </p:ext>
            </p:extLst>
          </p:nvPr>
        </p:nvGraphicFramePr>
        <p:xfrm>
          <a:off x="85725" y="1581149"/>
          <a:ext cx="8305801" cy="4619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380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8640" y="-588282"/>
            <a:ext cx="4911393" cy="155672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genial Black" panose="020B0604020202020204" pitchFamily="2" charset="0"/>
              </a:rPr>
              <a:t>Use Cases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42900" y="1183638"/>
            <a:ext cx="5940093" cy="4745937"/>
          </a:xfrm>
        </p:spPr>
        <p:txBody>
          <a:bodyPr anchor="t"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sz="1800" dirty="0"/>
              <a:t>Secure communication in email or messaging systems</a:t>
            </a:r>
          </a:p>
          <a:p>
            <a:pPr lvl="0">
              <a:lnSpc>
                <a:spcPct val="110000"/>
              </a:lnSpc>
            </a:pPr>
            <a:r>
              <a:rPr lang="en-US" sz="1800" dirty="0"/>
              <a:t>Hybrid encryption ensures the confidentiality and integrity of messages exchanged between users, protecting sensitive information</a:t>
            </a:r>
          </a:p>
          <a:p>
            <a:pPr lvl="0">
              <a:lnSpc>
                <a:spcPct val="110000"/>
              </a:lnSpc>
            </a:pPr>
            <a:r>
              <a:rPr lang="en-US" sz="1800" dirty="0"/>
              <a:t>Data protection in cloud storage environments</a:t>
            </a:r>
          </a:p>
          <a:p>
            <a:pPr lvl="0">
              <a:lnSpc>
                <a:spcPct val="110000"/>
              </a:lnSpc>
            </a:pPr>
            <a:r>
              <a:rPr lang="en-US" sz="1800" dirty="0"/>
              <a:t>Hybrid encryption enables secure storage of data in the cloud, ensuring only authorized individuals can access and decrypt the data</a:t>
            </a:r>
          </a:p>
          <a:p>
            <a:pPr lvl="0">
              <a:lnSpc>
                <a:spcPct val="110000"/>
              </a:lnSpc>
            </a:pPr>
            <a:r>
              <a:rPr lang="en-US" sz="1800" dirty="0"/>
              <a:t>Secure transmission of sensitive information over networks</a:t>
            </a:r>
          </a:p>
          <a:p>
            <a:pPr lvl="0">
              <a:lnSpc>
                <a:spcPct val="110000"/>
              </a:lnSpc>
            </a:pPr>
            <a:r>
              <a:rPr lang="en-US" sz="1800" dirty="0"/>
              <a:t>Hybrid encryption secures the transmission of sensitive information over networks, safeguarding it from interception or unauthorized access</a:t>
            </a:r>
          </a:p>
        </p:txBody>
      </p:sp>
      <p:pic>
        <p:nvPicPr>
          <p:cNvPr id="63" name="Picture 62" descr="Digital padlock art">
            <a:extLst>
              <a:ext uri="{FF2B5EF4-FFF2-40B4-BE49-F238E27FC236}">
                <a16:creationId xmlns:a16="http://schemas.microsoft.com/office/drawing/2014/main" id="{7CFE0134-7745-990C-C3FF-EA8398804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22"/>
          <a:stretch/>
        </p:blipFill>
        <p:spPr>
          <a:xfrm>
            <a:off x="6644639" y="1183638"/>
            <a:ext cx="5090161" cy="4019498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88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/>
              <a:t>Title: Conclusion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sz="1300"/>
              <a:t>Recap the importance and benefits of hybrid encryption with AES and RSA algorithms</a:t>
            </a:r>
          </a:p>
          <a:p>
            <a:pPr lvl="0">
              <a:lnSpc>
                <a:spcPct val="110000"/>
              </a:lnSpc>
            </a:pPr>
            <a:r>
              <a:rPr lang="en-US" sz="1300"/>
              <a:t>Hybrid encryption combines the efficiency of symmetric encryption with the secure key exchange of asymmetric encryption, providing enhanced security and efficiency</a:t>
            </a:r>
          </a:p>
          <a:p>
            <a:pPr lvl="0">
              <a:lnSpc>
                <a:spcPct val="110000"/>
              </a:lnSpc>
            </a:pPr>
            <a:r>
              <a:rPr lang="en-US" sz="1300"/>
              <a:t>Emphasize the role of hybrid encryption in achieving both efficiency and security</a:t>
            </a:r>
          </a:p>
          <a:p>
            <a:pPr lvl="0">
              <a:lnSpc>
                <a:spcPct val="110000"/>
              </a:lnSpc>
            </a:pPr>
            <a:r>
              <a:rPr lang="en-US" sz="1300"/>
              <a:t>By leveraging the strengths of AES and RSA, hybrid encryption offers a comprehensive solution that addresses both efficiency and security requirements</a:t>
            </a:r>
          </a:p>
          <a:p>
            <a:pPr lvl="0">
              <a:lnSpc>
                <a:spcPct val="110000"/>
              </a:lnSpc>
            </a:pPr>
            <a:r>
              <a:rPr lang="en-US" sz="1300"/>
              <a:t>Encourage further exploration and adoption of hybrid encryption for secure data protection</a:t>
            </a:r>
          </a:p>
          <a:p>
            <a:pPr lvl="0">
              <a:lnSpc>
                <a:spcPct val="110000"/>
              </a:lnSpc>
            </a:pPr>
            <a:r>
              <a:rPr lang="en-US" sz="1300"/>
              <a:t>As the need for secure data protection grows, hybrid encryption using AES and RSA provides a reliable approach to safeguarding sensitive information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ansparent padlock">
            <a:extLst>
              <a:ext uri="{FF2B5EF4-FFF2-40B4-BE49-F238E27FC236}">
                <a16:creationId xmlns:a16="http://schemas.microsoft.com/office/drawing/2014/main" id="{C9552923-0FDC-FB09-29CA-B7C96DDF0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4" r="48184" b="65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5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4DFBEE-7ADC-DA6C-1ADF-E3AC32AAE98B}"/>
              </a:ext>
            </a:extLst>
          </p:cNvPr>
          <p:cNvSpPr/>
          <p:nvPr/>
        </p:nvSpPr>
        <p:spPr>
          <a:xfrm>
            <a:off x="457200" y="868280"/>
            <a:ext cx="3390645" cy="336359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Thank you 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F6A8A447-A524-AB9D-B317-9BE0107B8CD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17136653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40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66799" y="430952"/>
            <a:ext cx="6366685" cy="10287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u="sng" spc="5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of hybrid encryption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47700" y="1905001"/>
            <a:ext cx="7467600" cy="4507650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encryption is a cryptographic technique that combines the strengths of symmetric and asymmetric encryption algorithms to achieve both efficiency and security in data protection</a:t>
            </a:r>
          </a:p>
          <a:p>
            <a:pPr lvl="0">
              <a:lnSpc>
                <a:spcPct val="11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 is a symmetric encryption algorithm widely used for its high-speed encryption and decryption capabilities</a:t>
            </a:r>
          </a:p>
          <a:p>
            <a:pPr lvl="0">
              <a:lnSpc>
                <a:spcPct val="11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RSA is an asymmetric encryption algorithm known for its use in secure key exchange and digital signatures</a:t>
            </a:r>
          </a:p>
          <a:p>
            <a:pPr lvl="0">
              <a:lnSpc>
                <a:spcPct val="11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leveraging the strengths of AES and RSA, hybrid encryption provides a robust solution that addresses the limitations of individual encryption 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DFD3C-FB97-34B2-E91B-8309A05A5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4" r="49081" b="5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8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00075" y="266700"/>
            <a:ext cx="7071533" cy="1063252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AES: Advanced encryption standard</a:t>
            </a:r>
          </a:p>
        </p:txBody>
      </p:sp>
      <p:graphicFrame>
        <p:nvGraphicFramePr>
          <p:cNvPr id="16" name="Content Placeholder">
            <a:extLst>
              <a:ext uri="{FF2B5EF4-FFF2-40B4-BE49-F238E27FC236}">
                <a16:creationId xmlns:a16="http://schemas.microsoft.com/office/drawing/2014/main" id="{09D82025-4055-6156-E54C-9C492F07E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415467"/>
              </p:ext>
            </p:extLst>
          </p:nvPr>
        </p:nvGraphicFramePr>
        <p:xfrm>
          <a:off x="1" y="2135486"/>
          <a:ext cx="9326880" cy="3990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9DAB2-33C5-025F-9AB3-2EE5E02D4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94" r="49081" b="5"/>
          <a:stretch/>
        </p:blipFill>
        <p:spPr>
          <a:xfrm>
            <a:off x="9326880" y="-12515"/>
            <a:ext cx="2865120" cy="6418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85A92D-1879-A149-D7C8-AB42F9560C58}"/>
              </a:ext>
            </a:extLst>
          </p:cNvPr>
          <p:cNvSpPr txBox="1"/>
          <p:nvPr/>
        </p:nvSpPr>
        <p:spPr>
          <a:xfrm>
            <a:off x="600075" y="159665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Key features and characteristics of AES algorithm :-</a:t>
            </a:r>
          </a:p>
        </p:txBody>
      </p:sp>
    </p:spTree>
    <p:extLst>
      <p:ext uri="{BB962C8B-B14F-4D97-AF65-F5344CB8AC3E}">
        <p14:creationId xmlns:p14="http://schemas.microsoft.com/office/powerpoint/2010/main" val="232232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127674" y="266700"/>
            <a:ext cx="7071533" cy="1063252"/>
          </a:xfrm>
        </p:spPr>
        <p:txBody>
          <a:bodyPr>
            <a:normAutofit/>
          </a:bodyPr>
          <a:lstStyle/>
          <a:p>
            <a:pPr algn="ctr"/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AES: Advanced encryption standard</a:t>
            </a:r>
          </a:p>
        </p:txBody>
      </p:sp>
      <p:graphicFrame>
        <p:nvGraphicFramePr>
          <p:cNvPr id="16" name="Content Placeholder">
            <a:extLst>
              <a:ext uri="{FF2B5EF4-FFF2-40B4-BE49-F238E27FC236}">
                <a16:creationId xmlns:a16="http://schemas.microsoft.com/office/drawing/2014/main" id="{09D82025-4055-6156-E54C-9C492F07E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614472"/>
              </p:ext>
            </p:extLst>
          </p:nvPr>
        </p:nvGraphicFramePr>
        <p:xfrm>
          <a:off x="273453" y="2135486"/>
          <a:ext cx="9053427" cy="417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9DAB2-33C5-025F-9AB3-2EE5E02D4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194" r="49081" b="5"/>
          <a:stretch/>
        </p:blipFill>
        <p:spPr>
          <a:xfrm>
            <a:off x="9326880" y="-12515"/>
            <a:ext cx="2865120" cy="6418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DEB6E-A16F-5E20-B139-E46450AA026D}"/>
              </a:ext>
            </a:extLst>
          </p:cNvPr>
          <p:cNvSpPr txBox="1"/>
          <p:nvPr/>
        </p:nvSpPr>
        <p:spPr>
          <a:xfrm>
            <a:off x="600075" y="159665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Key features and characteristics of AES algorithm :-</a:t>
            </a:r>
          </a:p>
        </p:txBody>
      </p:sp>
    </p:spTree>
    <p:extLst>
      <p:ext uri="{BB962C8B-B14F-4D97-AF65-F5344CB8AC3E}">
        <p14:creationId xmlns:p14="http://schemas.microsoft.com/office/powerpoint/2010/main" val="36585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961386" y="157479"/>
            <a:ext cx="1779524" cy="534297"/>
          </a:xfrm>
        </p:spPr>
        <p:txBody>
          <a:bodyPr>
            <a:normAutofit fontScale="90000"/>
          </a:bodyPr>
          <a:lstStyle/>
          <a:p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RSA</a:t>
            </a:r>
          </a:p>
        </p:txBody>
      </p:sp>
      <p:graphicFrame>
        <p:nvGraphicFramePr>
          <p:cNvPr id="16" name="Content Placeholder">
            <a:extLst>
              <a:ext uri="{FF2B5EF4-FFF2-40B4-BE49-F238E27FC236}">
                <a16:creationId xmlns:a16="http://schemas.microsoft.com/office/drawing/2014/main" id="{B468F88F-3EFB-6CC1-A4BF-F19037A7EC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402172"/>
              </p:ext>
            </p:extLst>
          </p:nvPr>
        </p:nvGraphicFramePr>
        <p:xfrm>
          <a:off x="238125" y="691777"/>
          <a:ext cx="7877173" cy="5711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rogramming data on computer monitor">
            <a:extLst>
              <a:ext uri="{FF2B5EF4-FFF2-40B4-BE49-F238E27FC236}">
                <a16:creationId xmlns:a16="http://schemas.microsoft.com/office/drawing/2014/main" id="{E4816B91-7439-4D0E-7B7A-C62D81407C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051" r="10614" b="-6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80236" y="286601"/>
            <a:ext cx="5020564" cy="742099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RSA</a:t>
            </a:r>
          </a:p>
        </p:txBody>
      </p:sp>
      <p:graphicFrame>
        <p:nvGraphicFramePr>
          <p:cNvPr id="16" name="Content Placeholder">
            <a:extLst>
              <a:ext uri="{FF2B5EF4-FFF2-40B4-BE49-F238E27FC236}">
                <a16:creationId xmlns:a16="http://schemas.microsoft.com/office/drawing/2014/main" id="{D3C6490E-B98C-405A-BDA7-8D355421E6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613764"/>
              </p:ext>
            </p:extLst>
          </p:nvPr>
        </p:nvGraphicFramePr>
        <p:xfrm>
          <a:off x="66676" y="2438401"/>
          <a:ext cx="7949564" cy="3781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gital financial graph">
            <a:extLst>
              <a:ext uri="{FF2B5EF4-FFF2-40B4-BE49-F238E27FC236}">
                <a16:creationId xmlns:a16="http://schemas.microsoft.com/office/drawing/2014/main" id="{6E1823C6-7623-0692-08B2-1853A30C1A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388" r="22887" b="5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3458A-8FFE-9A43-B209-20472645E766}"/>
              </a:ext>
            </a:extLst>
          </p:cNvPr>
          <p:cNvSpPr txBox="1"/>
          <p:nvPr/>
        </p:nvSpPr>
        <p:spPr>
          <a:xfrm>
            <a:off x="600075" y="159665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anose="02020702060506020403" pitchFamily="18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anose="02020702060506020403" pitchFamily="18" charset="0"/>
              </a:rPr>
              <a:t>Key features and characteristics of RSA algorithm :-</a:t>
            </a:r>
          </a:p>
        </p:txBody>
      </p:sp>
    </p:spTree>
    <p:extLst>
      <p:ext uri="{BB962C8B-B14F-4D97-AF65-F5344CB8AC3E}">
        <p14:creationId xmlns:p14="http://schemas.microsoft.com/office/powerpoint/2010/main" val="334452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-165100" y="264155"/>
            <a:ext cx="8280400" cy="6054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Encryption</a:t>
            </a:r>
            <a:endParaRPr lang="en-US" sz="4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67640" y="1182207"/>
            <a:ext cx="7947660" cy="4772024"/>
          </a:xfrm>
        </p:spPr>
        <p:txBody>
          <a:bodyPr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Defining hybrid encryption and its purpose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1600" dirty="0"/>
              <a:t>       1. Hybrid encryption combines the strengths of AES and RSA algorithms to achieve both efficiency and security in data protection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1600" dirty="0"/>
              <a:t>        2. Its purpose is to leverage the speed and efficiency of symmetric encryption for bulk data encryption while ensuring secure key exchange and data integrity through asymmetric encryption</a:t>
            </a:r>
          </a:p>
          <a:p>
            <a:pPr marL="0" lvl="0" indent="0">
              <a:lnSpc>
                <a:spcPct val="110000"/>
              </a:lnSpc>
              <a:buNone/>
            </a:pPr>
            <a:endParaRPr lang="en-US" sz="1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>
              <a:lnSpc>
                <a:spcPct val="110000"/>
              </a:lnSpc>
            </a:pPr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Explain the need for combining AES and RSA algorithms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1600" dirty="0"/>
              <a:t>      1.AES provides efficient encryption for large amounts of data, but key exchange and security of the key remain a challenge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1600" dirty="0"/>
              <a:t>       2.  RSA addresses the key exchange problem but is computationally expensive for encrypting large data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1600" dirty="0"/>
              <a:t>        3. Combining AES and RSA allows us to leverage their respective strengths while mitigating their weaknesses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ansparent padlock">
            <a:extLst>
              <a:ext uri="{FF2B5EF4-FFF2-40B4-BE49-F238E27FC236}">
                <a16:creationId xmlns:a16="http://schemas.microsoft.com/office/drawing/2014/main" id="{C8FD0A98-059C-EE75-C4D4-A8AE11FB7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r="44395" b="2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53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0" y="162163"/>
            <a:ext cx="7991475" cy="58700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Encryption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200026" y="1457162"/>
            <a:ext cx="7915274" cy="4497069"/>
          </a:xfrm>
        </p:spPr>
        <p:txBody>
          <a:bodyPr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2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Emphasize the advantages of symmetric encryption for efficient bulk data encryption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2200" dirty="0"/>
              <a:t>      Symmetric encryption with AES is much faster than asymmetric encryption, making it suitable for encrypting large amounts of data efficiently</a:t>
            </a:r>
          </a:p>
          <a:p>
            <a:pPr lvl="0">
              <a:lnSpc>
                <a:spcPct val="110000"/>
              </a:lnSpc>
            </a:pPr>
            <a:r>
              <a:rPr lang="en-US" sz="2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Highlight the advantages of asymmetric encryption for secure key exchange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sz="2200" dirty="0"/>
              <a:t>   Asymmetric encryption with RSA ensures secure key exchange without transmitting the key directly, providing confidentiality and integrity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ansparent padlock">
            <a:extLst>
              <a:ext uri="{FF2B5EF4-FFF2-40B4-BE49-F238E27FC236}">
                <a16:creationId xmlns:a16="http://schemas.microsoft.com/office/drawing/2014/main" id="{75186560-A4B7-7791-EEA0-890BFED99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4" r="48184" b="65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5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Hybrid Encryption Process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Explaining the step-by-step process of hybrid encryption using AES and RSA</a:t>
            </a:r>
          </a:p>
          <a:p>
            <a:pPr lvl="0"/>
            <a:r>
              <a:rPr lang="en-US" sz="1800" dirty="0"/>
              <a:t>Step 1: Generate a random symmetric encryption key for AES</a:t>
            </a:r>
          </a:p>
          <a:p>
            <a:pPr lvl="0"/>
            <a:r>
              <a:rPr lang="en-US" sz="1800" dirty="0"/>
              <a:t>The encryption process starts by generating a strong random key to be used by the AES algorithm</a:t>
            </a:r>
          </a:p>
          <a:p>
            <a:pPr lvl="0"/>
            <a:r>
              <a:rPr lang="en-US" sz="1800" dirty="0"/>
              <a:t>This key will be used to encrypt the data and will later be securely shared with the recipient using RSA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486C0-2C50-D81C-F1C7-E16289550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8" r="49475" b="-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7916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3E8E2"/>
      </a:lt2>
      <a:accent1>
        <a:srgbClr val="B93FD1"/>
      </a:accent1>
      <a:accent2>
        <a:srgbClr val="6A2DBF"/>
      </a:accent2>
      <a:accent3>
        <a:srgbClr val="3F3FD1"/>
      </a:accent3>
      <a:accent4>
        <a:srgbClr val="2D6ABF"/>
      </a:accent4>
      <a:accent5>
        <a:srgbClr val="3CAFC6"/>
      </a:accent5>
      <a:accent6>
        <a:srgbClr val="2BB693"/>
      </a:accent6>
      <a:hlink>
        <a:srgbClr val="3B8AB2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1261</Words>
  <Application>Microsoft Office PowerPoint</Application>
  <PresentationFormat>Widescreen</PresentationFormat>
  <Paragraphs>98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Adobe Garamond Pro Bold</vt:lpstr>
      <vt:lpstr>Algerian</vt:lpstr>
      <vt:lpstr>Arial</vt:lpstr>
      <vt:lpstr>Congenial Black</vt:lpstr>
      <vt:lpstr>Gill Sans Nova</vt:lpstr>
      <vt:lpstr>GradientRiseVTI</vt:lpstr>
      <vt:lpstr>PowerPoint Presentation</vt:lpstr>
      <vt:lpstr>concept of hybrid encryption</vt:lpstr>
      <vt:lpstr>AES: Advanced encryption standard</vt:lpstr>
      <vt:lpstr>AES: Advanced encryption standard</vt:lpstr>
      <vt:lpstr> RSA</vt:lpstr>
      <vt:lpstr> RSA</vt:lpstr>
      <vt:lpstr> Hybrid Encryption</vt:lpstr>
      <vt:lpstr>Hybrid Encryption</vt:lpstr>
      <vt:lpstr> Hybrid Encryption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Title: Hybrid Encryption Process</vt:lpstr>
      <vt:lpstr>Advantages of Hybrid Encryption Using  AES and RSA</vt:lpstr>
      <vt:lpstr>Use Cases</vt:lpstr>
      <vt:lpstr>Title: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vikas.1923cs1066</cp:lastModifiedBy>
  <cp:revision>7</cp:revision>
  <dcterms:created xsi:type="dcterms:W3CDTF">2023-05-26T05:59:25Z</dcterms:created>
  <dcterms:modified xsi:type="dcterms:W3CDTF">2023-05-26T08:28:38Z</dcterms:modified>
</cp:coreProperties>
</file>